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22" r:id="rId3"/>
    <p:sldId id="351" r:id="rId4"/>
    <p:sldId id="268" r:id="rId5"/>
    <p:sldId id="352" r:id="rId6"/>
    <p:sldId id="378" r:id="rId7"/>
    <p:sldId id="375" r:id="rId8"/>
    <p:sldId id="376" r:id="rId9"/>
    <p:sldId id="392" r:id="rId10"/>
    <p:sldId id="314" r:id="rId11"/>
    <p:sldId id="315" r:id="rId12"/>
    <p:sldId id="365" r:id="rId13"/>
    <p:sldId id="374" r:id="rId14"/>
    <p:sldId id="373" r:id="rId15"/>
    <p:sldId id="379" r:id="rId16"/>
    <p:sldId id="319" r:id="rId17"/>
    <p:sldId id="380" r:id="rId18"/>
    <p:sldId id="318" r:id="rId19"/>
    <p:sldId id="370" r:id="rId20"/>
    <p:sldId id="371" r:id="rId21"/>
    <p:sldId id="372" r:id="rId22"/>
    <p:sldId id="366" r:id="rId23"/>
    <p:sldId id="324" r:id="rId24"/>
    <p:sldId id="367" r:id="rId25"/>
    <p:sldId id="368" r:id="rId26"/>
    <p:sldId id="381" r:id="rId27"/>
    <p:sldId id="377" r:id="rId28"/>
    <p:sldId id="382" r:id="rId29"/>
    <p:sldId id="262" r:id="rId30"/>
    <p:sldId id="334" r:id="rId31"/>
    <p:sldId id="388" r:id="rId32"/>
    <p:sldId id="369" r:id="rId33"/>
    <p:sldId id="357" r:id="rId34"/>
    <p:sldId id="358" r:id="rId35"/>
    <p:sldId id="383" r:id="rId36"/>
    <p:sldId id="384" r:id="rId37"/>
    <p:sldId id="387" r:id="rId38"/>
    <p:sldId id="385" r:id="rId39"/>
    <p:sldId id="386" r:id="rId40"/>
    <p:sldId id="335" r:id="rId41"/>
    <p:sldId id="336" r:id="rId42"/>
    <p:sldId id="391" r:id="rId43"/>
    <p:sldId id="389" r:id="rId44"/>
    <p:sldId id="390" r:id="rId45"/>
    <p:sldId id="342" r:id="rId46"/>
    <p:sldId id="343" r:id="rId47"/>
    <p:sldId id="345" r:id="rId48"/>
    <p:sldId id="355" r:id="rId49"/>
    <p:sldId id="346" r:id="rId50"/>
    <p:sldId id="353" r:id="rId51"/>
    <p:sldId id="356" r:id="rId52"/>
    <p:sldId id="354" r:id="rId53"/>
    <p:sldId id="359" r:id="rId54"/>
  </p:sldIdLst>
  <p:sldSz cx="9144000" cy="6858000" type="screen4x3"/>
  <p:notesSz cx="6797675" cy="9928225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9900"/>
    <a:srgbClr val="40904D"/>
    <a:srgbClr val="43A756"/>
    <a:srgbClr val="3399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5742" autoAdjust="0"/>
  </p:normalViewPr>
  <p:slideViewPr>
    <p:cSldViewPr>
      <p:cViewPr varScale="1">
        <p:scale>
          <a:sx n="107" d="100"/>
          <a:sy n="107" d="100"/>
        </p:scale>
        <p:origin x="108" y="1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rojekti\Projekt%20-%20SLAP%20-%20HOPS%20-%20Statistika\2018\2017%20-%20Statistike%20XLS\Rezultati%20SQL%20upita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rojekti\Projekt%20-%20SLAP%20-%20HOPS%20-%20Statistika\2018\2017%20-%20Statistike%20XLS\Rezultati%20SQL%20upita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3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jekti\Projekt%20-%20SLAP%20-%20HOPS%20-%20Statistika\2017\Statistike%20XLS\Rezultati%20SQL%20upita%20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1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7.bin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8.bin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9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10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11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12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13.bin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1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hr-HR" sz="1800" dirty="0">
                <a:solidFill>
                  <a:sysClr val="windowText" lastClr="000000"/>
                </a:solidFill>
              </a:rPr>
              <a:t>Broj atmosferskih pražnjenja u promatranom području godišnje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4658624147761573"/>
          <c:y val="0.14596733802435277"/>
          <c:w val="0.85341375852238432"/>
          <c:h val="0.653811959636432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'slika 2.2'!$A$2</c:f>
              <c:strCache>
                <c:ptCount val="1"/>
                <c:pt idx="0">
                  <c:v>Ukupno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137894174238375E-3"/>
                  <c:y val="-0.233576642335766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183524504692387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0.2794577685088633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137894174238297E-3"/>
                  <c:y val="-0.216892596454640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0.250260688216892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838854750421717E-17"/>
                  <c:y val="-0.2460896767466110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5677709500843434E-16"/>
                  <c:y val="-0.254431699687174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"/>
                  <c:y val="-0.104275286757038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"/>
                  <c:y val="-0.1710114702815432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'slika 2.2'!$J$2:$J$11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'slika 2.2'!$D$2:$D$11</c:f>
              <c:numCache>
                <c:formatCode>_-* #,##0\ _k_n_-;\-* #,##0\ _k_n_-;_-* "-"??\ _k_n_-;_-@_-</c:formatCode>
                <c:ptCount val="10"/>
                <c:pt idx="0">
                  <c:v>6532464</c:v>
                </c:pt>
                <c:pt idx="1">
                  <c:v>6254829</c:v>
                </c:pt>
                <c:pt idx="2">
                  <c:v>4758966</c:v>
                </c:pt>
                <c:pt idx="3">
                  <c:v>4680014</c:v>
                </c:pt>
                <c:pt idx="4">
                  <c:v>5791438</c:v>
                </c:pt>
                <c:pt idx="5">
                  <c:v>8964239</c:v>
                </c:pt>
                <c:pt idx="6">
                  <c:v>5625625</c:v>
                </c:pt>
                <c:pt idx="7">
                  <c:v>13976505</c:v>
                </c:pt>
                <c:pt idx="8">
                  <c:v>13849948</c:v>
                </c:pt>
                <c:pt idx="9">
                  <c:v>22566824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F0C-4668-99EB-AA2E9C46F411}"/>
            </c:ext>
          </c:extLst>
        </c:ser>
        <c:ser>
          <c:idx val="1"/>
          <c:order val="1"/>
          <c:tx>
            <c:strRef>
              <c:f>'slika 2.2'!$E$2</c:f>
              <c:strCache>
                <c:ptCount val="1"/>
                <c:pt idx="0">
                  <c:v>Oblak-Zemlja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9597136876054292E-17"/>
                  <c:y val="-9.5933263816475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4.58811261730970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137894174238375E-3"/>
                  <c:y val="-0.1126173096976017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6.25651720542231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0.104275286757038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0.1126173096976016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"/>
                  <c:y val="-0.1293013555787279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5677709500843434E-16"/>
                  <c:y val="-3.33680917622524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5677709500843434E-16"/>
                  <c:y val="2.08550573514076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"/>
                  <c:y val="0.1251303441084462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'slika 2.2'!$J$2:$J$11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'slika 2.2'!$H$2:$H$11</c:f>
              <c:numCache>
                <c:formatCode>_-* #,##0\ _k_n_-;\-* #,##0\ _k_n_-;_-* "-"??\ _k_n_-;_-@_-</c:formatCode>
                <c:ptCount val="10"/>
                <c:pt idx="0">
                  <c:v>4796048</c:v>
                </c:pt>
                <c:pt idx="1">
                  <c:v>4682585</c:v>
                </c:pt>
                <c:pt idx="2">
                  <c:v>3822951</c:v>
                </c:pt>
                <c:pt idx="3">
                  <c:v>3656555</c:v>
                </c:pt>
                <c:pt idx="4">
                  <c:v>4430847</c:v>
                </c:pt>
                <c:pt idx="5">
                  <c:v>7400058</c:v>
                </c:pt>
                <c:pt idx="6">
                  <c:v>4655689</c:v>
                </c:pt>
                <c:pt idx="7">
                  <c:v>10722880</c:v>
                </c:pt>
                <c:pt idx="8">
                  <c:v>10788374</c:v>
                </c:pt>
                <c:pt idx="9">
                  <c:v>17888457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8F0C-4668-99EB-AA2E9C46F411}"/>
            </c:ext>
          </c:extLst>
        </c:ser>
        <c:ser>
          <c:idx val="2"/>
          <c:order val="2"/>
          <c:tx>
            <c:strRef>
              <c:f>'slika 2.2'!$I$2</c:f>
              <c:strCache>
                <c:ptCount val="1"/>
                <c:pt idx="0">
                  <c:v>Oblak-oblak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91970802919708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1.2513034410844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9194273752108585E-17"/>
                  <c:y val="-2.50260688216894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5515766969535001E-3"/>
                  <c:y val="8.34202294056323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8.3420229405630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7.09071949947862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838854750421717E-17"/>
                  <c:y val="-1.6684045881126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"/>
                  <c:y val="-5.00521376433785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8F0C-4668-99EB-AA2E9C46F41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'slika 2.2'!$J$2:$J$11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'slika 2.2'!$L$2:$L$11</c:f>
              <c:numCache>
                <c:formatCode>_-* #,##0\ _k_n_-;\-* #,##0\ _k_n_-;_-* "-"??\ _k_n_-;_-@_-</c:formatCode>
                <c:ptCount val="10"/>
                <c:pt idx="0">
                  <c:v>1736416</c:v>
                </c:pt>
                <c:pt idx="1">
                  <c:v>1572244</c:v>
                </c:pt>
                <c:pt idx="2">
                  <c:v>936015</c:v>
                </c:pt>
                <c:pt idx="3">
                  <c:v>1023459</c:v>
                </c:pt>
                <c:pt idx="4">
                  <c:v>1360591</c:v>
                </c:pt>
                <c:pt idx="5">
                  <c:v>1564181</c:v>
                </c:pt>
                <c:pt idx="6">
                  <c:v>969936</c:v>
                </c:pt>
                <c:pt idx="7">
                  <c:v>3253625</c:v>
                </c:pt>
                <c:pt idx="8">
                  <c:v>3061574</c:v>
                </c:pt>
                <c:pt idx="9">
                  <c:v>4678367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8F0C-4668-99EB-AA2E9C46F4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7544864"/>
        <c:axId val="357541056"/>
      </c:barChart>
      <c:catAx>
        <c:axId val="3575448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>
                    <a:solidFill>
                      <a:sysClr val="windowText" lastClr="000000"/>
                    </a:solidFill>
                  </a:rPr>
                  <a:t>Godina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357541056"/>
        <c:crosses val="autoZero"/>
        <c:auto val="1"/>
        <c:lblAlgn val="ctr"/>
        <c:lblOffset val="100"/>
        <c:noMultiLvlLbl val="0"/>
      </c:catAx>
      <c:valAx>
        <c:axId val="35754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k_n_-;\-* #,##0\ _k_n_-;_-* &quot;-&quot;??\ _k_n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35754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hr-HR" sz="2000" dirty="0"/>
              <a:t>Broj atmosferskih pražnjenja mjesečno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r-Latn-R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'slika 2.3'!$A$1</c:f>
              <c:strCache>
                <c:ptCount val="1"/>
                <c:pt idx="0">
                  <c:v>Ukupno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'slika 2.3'!$O$1:$O$120</c:f>
              <c:strCache>
                <c:ptCount val="120"/>
                <c:pt idx="0">
                  <c:v>1.2009</c:v>
                </c:pt>
                <c:pt idx="1">
                  <c:v>2.2009</c:v>
                </c:pt>
                <c:pt idx="2">
                  <c:v>3.2009</c:v>
                </c:pt>
                <c:pt idx="3">
                  <c:v>4.2009</c:v>
                </c:pt>
                <c:pt idx="4">
                  <c:v>5.2009</c:v>
                </c:pt>
                <c:pt idx="5">
                  <c:v>6.2009</c:v>
                </c:pt>
                <c:pt idx="6">
                  <c:v>7.2009</c:v>
                </c:pt>
                <c:pt idx="7">
                  <c:v>8.2009</c:v>
                </c:pt>
                <c:pt idx="8">
                  <c:v>9.2009</c:v>
                </c:pt>
                <c:pt idx="9">
                  <c:v>10.2009</c:v>
                </c:pt>
                <c:pt idx="10">
                  <c:v>11.2009</c:v>
                </c:pt>
                <c:pt idx="11">
                  <c:v>12.2009</c:v>
                </c:pt>
                <c:pt idx="12">
                  <c:v>1.2010</c:v>
                </c:pt>
                <c:pt idx="13">
                  <c:v>2.2010</c:v>
                </c:pt>
                <c:pt idx="14">
                  <c:v>3.2010</c:v>
                </c:pt>
                <c:pt idx="15">
                  <c:v>4.2010</c:v>
                </c:pt>
                <c:pt idx="16">
                  <c:v>5.2010</c:v>
                </c:pt>
                <c:pt idx="17">
                  <c:v>6.2010</c:v>
                </c:pt>
                <c:pt idx="18">
                  <c:v>7.2010</c:v>
                </c:pt>
                <c:pt idx="19">
                  <c:v>8.2010</c:v>
                </c:pt>
                <c:pt idx="20">
                  <c:v>9.2010</c:v>
                </c:pt>
                <c:pt idx="21">
                  <c:v>10.2010</c:v>
                </c:pt>
                <c:pt idx="22">
                  <c:v>11.2010</c:v>
                </c:pt>
                <c:pt idx="23">
                  <c:v>12.2010</c:v>
                </c:pt>
                <c:pt idx="24">
                  <c:v>1.2011</c:v>
                </c:pt>
                <c:pt idx="25">
                  <c:v>2.2011</c:v>
                </c:pt>
                <c:pt idx="26">
                  <c:v>3.2011</c:v>
                </c:pt>
                <c:pt idx="27">
                  <c:v>4.2011</c:v>
                </c:pt>
                <c:pt idx="28">
                  <c:v>5.2011</c:v>
                </c:pt>
                <c:pt idx="29">
                  <c:v>6.2011</c:v>
                </c:pt>
                <c:pt idx="30">
                  <c:v>7.2011</c:v>
                </c:pt>
                <c:pt idx="31">
                  <c:v>8.2011</c:v>
                </c:pt>
                <c:pt idx="32">
                  <c:v>9.2011</c:v>
                </c:pt>
                <c:pt idx="33">
                  <c:v>10.2011</c:v>
                </c:pt>
                <c:pt idx="34">
                  <c:v>11.2011</c:v>
                </c:pt>
                <c:pt idx="35">
                  <c:v>12.2011</c:v>
                </c:pt>
                <c:pt idx="36">
                  <c:v>1.2012</c:v>
                </c:pt>
                <c:pt idx="37">
                  <c:v>2.2012</c:v>
                </c:pt>
                <c:pt idx="38">
                  <c:v>3.2012</c:v>
                </c:pt>
                <c:pt idx="39">
                  <c:v>4.2012</c:v>
                </c:pt>
                <c:pt idx="40">
                  <c:v>5.2012</c:v>
                </c:pt>
                <c:pt idx="41">
                  <c:v>6.2012</c:v>
                </c:pt>
                <c:pt idx="42">
                  <c:v>7.2012</c:v>
                </c:pt>
                <c:pt idx="43">
                  <c:v>8.2012</c:v>
                </c:pt>
                <c:pt idx="44">
                  <c:v>9.2012</c:v>
                </c:pt>
                <c:pt idx="45">
                  <c:v>10.2012</c:v>
                </c:pt>
                <c:pt idx="46">
                  <c:v>11.2012</c:v>
                </c:pt>
                <c:pt idx="47">
                  <c:v>12.2012</c:v>
                </c:pt>
                <c:pt idx="48">
                  <c:v>1.2013</c:v>
                </c:pt>
                <c:pt idx="49">
                  <c:v>2.2013</c:v>
                </c:pt>
                <c:pt idx="50">
                  <c:v>3.2013</c:v>
                </c:pt>
                <c:pt idx="51">
                  <c:v>4.2013</c:v>
                </c:pt>
                <c:pt idx="52">
                  <c:v>5.2013</c:v>
                </c:pt>
                <c:pt idx="53">
                  <c:v>6.2013</c:v>
                </c:pt>
                <c:pt idx="54">
                  <c:v>7.2013</c:v>
                </c:pt>
                <c:pt idx="55">
                  <c:v>8.2013</c:v>
                </c:pt>
                <c:pt idx="56">
                  <c:v>9.2013</c:v>
                </c:pt>
                <c:pt idx="57">
                  <c:v>10.2013</c:v>
                </c:pt>
                <c:pt idx="58">
                  <c:v>11.2013</c:v>
                </c:pt>
                <c:pt idx="59">
                  <c:v>12.2013</c:v>
                </c:pt>
                <c:pt idx="60">
                  <c:v>1.2014</c:v>
                </c:pt>
                <c:pt idx="61">
                  <c:v>2.2014</c:v>
                </c:pt>
                <c:pt idx="62">
                  <c:v>3.2014</c:v>
                </c:pt>
                <c:pt idx="63">
                  <c:v>4.2014</c:v>
                </c:pt>
                <c:pt idx="64">
                  <c:v>5.2014</c:v>
                </c:pt>
                <c:pt idx="65">
                  <c:v>6.2014</c:v>
                </c:pt>
                <c:pt idx="66">
                  <c:v>7.2014</c:v>
                </c:pt>
                <c:pt idx="67">
                  <c:v>8.2014</c:v>
                </c:pt>
                <c:pt idx="68">
                  <c:v>9.2014</c:v>
                </c:pt>
                <c:pt idx="69">
                  <c:v>10.2014</c:v>
                </c:pt>
                <c:pt idx="70">
                  <c:v>11.2014</c:v>
                </c:pt>
                <c:pt idx="71">
                  <c:v>12.2014</c:v>
                </c:pt>
                <c:pt idx="72">
                  <c:v>1.2015</c:v>
                </c:pt>
                <c:pt idx="73">
                  <c:v>2.2015</c:v>
                </c:pt>
                <c:pt idx="74">
                  <c:v>3.2015</c:v>
                </c:pt>
                <c:pt idx="75">
                  <c:v>4.2015</c:v>
                </c:pt>
                <c:pt idx="76">
                  <c:v>5.2015</c:v>
                </c:pt>
                <c:pt idx="77">
                  <c:v>6.2015</c:v>
                </c:pt>
                <c:pt idx="78">
                  <c:v>7.2015</c:v>
                </c:pt>
                <c:pt idx="79">
                  <c:v>8.2015</c:v>
                </c:pt>
                <c:pt idx="80">
                  <c:v>9.2015</c:v>
                </c:pt>
                <c:pt idx="81">
                  <c:v>10.2015</c:v>
                </c:pt>
                <c:pt idx="82">
                  <c:v>11.2015</c:v>
                </c:pt>
                <c:pt idx="83">
                  <c:v>12.2015</c:v>
                </c:pt>
                <c:pt idx="84">
                  <c:v>1.2016</c:v>
                </c:pt>
                <c:pt idx="85">
                  <c:v>2.2016</c:v>
                </c:pt>
                <c:pt idx="86">
                  <c:v>3.2016</c:v>
                </c:pt>
                <c:pt idx="87">
                  <c:v>4.2016</c:v>
                </c:pt>
                <c:pt idx="88">
                  <c:v>5.2016</c:v>
                </c:pt>
                <c:pt idx="89">
                  <c:v>6.2016</c:v>
                </c:pt>
                <c:pt idx="90">
                  <c:v>7.2016</c:v>
                </c:pt>
                <c:pt idx="91">
                  <c:v>8.2016</c:v>
                </c:pt>
                <c:pt idx="92">
                  <c:v>9.2016</c:v>
                </c:pt>
                <c:pt idx="93">
                  <c:v>10.2016</c:v>
                </c:pt>
                <c:pt idx="94">
                  <c:v>11.2016</c:v>
                </c:pt>
                <c:pt idx="95">
                  <c:v>12.2016</c:v>
                </c:pt>
                <c:pt idx="96">
                  <c:v>1.2017</c:v>
                </c:pt>
                <c:pt idx="97">
                  <c:v>2.2017</c:v>
                </c:pt>
                <c:pt idx="98">
                  <c:v>3.2017</c:v>
                </c:pt>
                <c:pt idx="99">
                  <c:v>4.2017</c:v>
                </c:pt>
                <c:pt idx="100">
                  <c:v>5.2017</c:v>
                </c:pt>
                <c:pt idx="101">
                  <c:v>6.2017</c:v>
                </c:pt>
                <c:pt idx="102">
                  <c:v>7.2017</c:v>
                </c:pt>
                <c:pt idx="103">
                  <c:v>8.2017</c:v>
                </c:pt>
                <c:pt idx="104">
                  <c:v>9.2017</c:v>
                </c:pt>
                <c:pt idx="105">
                  <c:v>10.2017</c:v>
                </c:pt>
                <c:pt idx="106">
                  <c:v>11.2017</c:v>
                </c:pt>
                <c:pt idx="107">
                  <c:v>12.2017</c:v>
                </c:pt>
                <c:pt idx="108">
                  <c:v>1.2018</c:v>
                </c:pt>
                <c:pt idx="109">
                  <c:v>2.2018</c:v>
                </c:pt>
                <c:pt idx="110">
                  <c:v>3.2018</c:v>
                </c:pt>
                <c:pt idx="111">
                  <c:v>4.2018</c:v>
                </c:pt>
                <c:pt idx="112">
                  <c:v>5.2018</c:v>
                </c:pt>
                <c:pt idx="113">
                  <c:v>6.2018</c:v>
                </c:pt>
                <c:pt idx="114">
                  <c:v>7.2018</c:v>
                </c:pt>
                <c:pt idx="115">
                  <c:v>8.2018</c:v>
                </c:pt>
                <c:pt idx="116">
                  <c:v>9.2018</c:v>
                </c:pt>
                <c:pt idx="117">
                  <c:v>10.2018</c:v>
                </c:pt>
                <c:pt idx="118">
                  <c:v>11.2018</c:v>
                </c:pt>
                <c:pt idx="119">
                  <c:v>12.2018</c:v>
                </c:pt>
              </c:strCache>
            </c:strRef>
          </c:cat>
          <c:val>
            <c:numRef>
              <c:f>'slika 2.3'!$D$1:$D$120</c:f>
              <c:numCache>
                <c:formatCode>#,##0_ ;\-#,##0\ </c:formatCode>
                <c:ptCount val="120"/>
                <c:pt idx="0">
                  <c:v>6385</c:v>
                </c:pt>
                <c:pt idx="1">
                  <c:v>29296</c:v>
                </c:pt>
                <c:pt idx="2">
                  <c:v>27044</c:v>
                </c:pt>
                <c:pt idx="3">
                  <c:v>142211</c:v>
                </c:pt>
                <c:pt idx="4">
                  <c:v>1151825</c:v>
                </c:pt>
                <c:pt idx="5">
                  <c:v>1227570</c:v>
                </c:pt>
                <c:pt idx="6">
                  <c:v>1841537</c:v>
                </c:pt>
                <c:pt idx="7">
                  <c:v>1298971</c:v>
                </c:pt>
                <c:pt idx="8">
                  <c:v>586356</c:v>
                </c:pt>
                <c:pt idx="9">
                  <c:v>109464</c:v>
                </c:pt>
                <c:pt idx="10">
                  <c:v>61057</c:v>
                </c:pt>
                <c:pt idx="11">
                  <c:v>50748</c:v>
                </c:pt>
                <c:pt idx="12">
                  <c:v>30122</c:v>
                </c:pt>
                <c:pt idx="13">
                  <c:v>33411</c:v>
                </c:pt>
                <c:pt idx="14">
                  <c:v>37499</c:v>
                </c:pt>
                <c:pt idx="15">
                  <c:v>68099</c:v>
                </c:pt>
                <c:pt idx="16">
                  <c:v>658591</c:v>
                </c:pt>
                <c:pt idx="17">
                  <c:v>1209347</c:v>
                </c:pt>
                <c:pt idx="18">
                  <c:v>1629168</c:v>
                </c:pt>
                <c:pt idx="19">
                  <c:v>1871645</c:v>
                </c:pt>
                <c:pt idx="20">
                  <c:v>344537</c:v>
                </c:pt>
                <c:pt idx="21">
                  <c:v>125616</c:v>
                </c:pt>
                <c:pt idx="22">
                  <c:v>193574</c:v>
                </c:pt>
                <c:pt idx="23">
                  <c:v>53220</c:v>
                </c:pt>
                <c:pt idx="24">
                  <c:v>18858</c:v>
                </c:pt>
                <c:pt idx="25">
                  <c:v>13222</c:v>
                </c:pt>
                <c:pt idx="26">
                  <c:v>34658</c:v>
                </c:pt>
                <c:pt idx="27">
                  <c:v>50937</c:v>
                </c:pt>
                <c:pt idx="28">
                  <c:v>905942</c:v>
                </c:pt>
                <c:pt idx="29">
                  <c:v>1366770</c:v>
                </c:pt>
                <c:pt idx="30">
                  <c:v>1192755</c:v>
                </c:pt>
                <c:pt idx="31">
                  <c:v>395017</c:v>
                </c:pt>
                <c:pt idx="32">
                  <c:v>454807</c:v>
                </c:pt>
                <c:pt idx="33">
                  <c:v>194237</c:v>
                </c:pt>
                <c:pt idx="34">
                  <c:v>46011</c:v>
                </c:pt>
                <c:pt idx="35">
                  <c:v>85752</c:v>
                </c:pt>
                <c:pt idx="36">
                  <c:v>23071</c:v>
                </c:pt>
                <c:pt idx="37">
                  <c:v>55203</c:v>
                </c:pt>
                <c:pt idx="38">
                  <c:v>14636</c:v>
                </c:pt>
                <c:pt idx="39">
                  <c:v>124223</c:v>
                </c:pt>
                <c:pt idx="40">
                  <c:v>499011</c:v>
                </c:pt>
                <c:pt idx="41">
                  <c:v>697949</c:v>
                </c:pt>
                <c:pt idx="42">
                  <c:v>1480783</c:v>
                </c:pt>
                <c:pt idx="43">
                  <c:v>409844</c:v>
                </c:pt>
                <c:pt idx="44">
                  <c:v>794484</c:v>
                </c:pt>
                <c:pt idx="45">
                  <c:v>364111</c:v>
                </c:pt>
                <c:pt idx="46">
                  <c:v>113639</c:v>
                </c:pt>
                <c:pt idx="47">
                  <c:v>103060</c:v>
                </c:pt>
                <c:pt idx="48">
                  <c:v>91676</c:v>
                </c:pt>
                <c:pt idx="49">
                  <c:v>88161</c:v>
                </c:pt>
                <c:pt idx="50">
                  <c:v>66304</c:v>
                </c:pt>
                <c:pt idx="51">
                  <c:v>73945</c:v>
                </c:pt>
                <c:pt idx="52">
                  <c:v>782839</c:v>
                </c:pt>
                <c:pt idx="53">
                  <c:v>881550</c:v>
                </c:pt>
                <c:pt idx="54">
                  <c:v>1160480</c:v>
                </c:pt>
                <c:pt idx="55">
                  <c:v>1640025</c:v>
                </c:pt>
                <c:pt idx="56">
                  <c:v>526366</c:v>
                </c:pt>
                <c:pt idx="57">
                  <c:v>237535</c:v>
                </c:pt>
                <c:pt idx="58">
                  <c:v>240433</c:v>
                </c:pt>
                <c:pt idx="59">
                  <c:v>2124</c:v>
                </c:pt>
                <c:pt idx="60">
                  <c:v>63871</c:v>
                </c:pt>
                <c:pt idx="61">
                  <c:v>61919</c:v>
                </c:pt>
                <c:pt idx="62">
                  <c:v>55473</c:v>
                </c:pt>
                <c:pt idx="63">
                  <c:v>260628</c:v>
                </c:pt>
                <c:pt idx="64">
                  <c:v>672500</c:v>
                </c:pt>
                <c:pt idx="65">
                  <c:v>1400702</c:v>
                </c:pt>
                <c:pt idx="66">
                  <c:v>2819371</c:v>
                </c:pt>
                <c:pt idx="67">
                  <c:v>1479201</c:v>
                </c:pt>
                <c:pt idx="68">
                  <c:v>1457754</c:v>
                </c:pt>
                <c:pt idx="69">
                  <c:v>255235</c:v>
                </c:pt>
                <c:pt idx="70">
                  <c:v>225134</c:v>
                </c:pt>
                <c:pt idx="71">
                  <c:v>212451</c:v>
                </c:pt>
                <c:pt idx="72">
                  <c:v>63950</c:v>
                </c:pt>
                <c:pt idx="73">
                  <c:v>43188</c:v>
                </c:pt>
                <c:pt idx="74">
                  <c:v>15261</c:v>
                </c:pt>
                <c:pt idx="75">
                  <c:v>43637</c:v>
                </c:pt>
                <c:pt idx="76">
                  <c:v>531859</c:v>
                </c:pt>
                <c:pt idx="77">
                  <c:v>1003894</c:v>
                </c:pt>
                <c:pt idx="78">
                  <c:v>1354950</c:v>
                </c:pt>
                <c:pt idx="79">
                  <c:v>1639633</c:v>
                </c:pt>
                <c:pt idx="80">
                  <c:v>464159</c:v>
                </c:pt>
                <c:pt idx="81">
                  <c:v>437833</c:v>
                </c:pt>
                <c:pt idx="82">
                  <c:v>26593</c:v>
                </c:pt>
                <c:pt idx="83">
                  <c:v>668</c:v>
                </c:pt>
                <c:pt idx="84">
                  <c:v>52407</c:v>
                </c:pt>
                <c:pt idx="85">
                  <c:v>90483</c:v>
                </c:pt>
                <c:pt idx="86">
                  <c:v>154885</c:v>
                </c:pt>
                <c:pt idx="87">
                  <c:v>200845</c:v>
                </c:pt>
                <c:pt idx="88">
                  <c:v>868723</c:v>
                </c:pt>
                <c:pt idx="89">
                  <c:v>3669638</c:v>
                </c:pt>
                <c:pt idx="90">
                  <c:v>3715738</c:v>
                </c:pt>
                <c:pt idx="91">
                  <c:v>3079791</c:v>
                </c:pt>
                <c:pt idx="92">
                  <c:v>1251963</c:v>
                </c:pt>
                <c:pt idx="93">
                  <c:v>666478</c:v>
                </c:pt>
                <c:pt idx="94">
                  <c:v>223213</c:v>
                </c:pt>
                <c:pt idx="95">
                  <c:v>2341</c:v>
                </c:pt>
                <c:pt idx="96">
                  <c:v>55671</c:v>
                </c:pt>
                <c:pt idx="97">
                  <c:v>30650</c:v>
                </c:pt>
                <c:pt idx="98">
                  <c:v>23544</c:v>
                </c:pt>
                <c:pt idx="99">
                  <c:v>204032</c:v>
                </c:pt>
                <c:pt idx="100">
                  <c:v>1282508</c:v>
                </c:pt>
                <c:pt idx="101">
                  <c:v>3850819</c:v>
                </c:pt>
                <c:pt idx="102">
                  <c:v>3182944</c:v>
                </c:pt>
                <c:pt idx="103">
                  <c:v>2200451</c:v>
                </c:pt>
                <c:pt idx="104">
                  <c:v>2558338</c:v>
                </c:pt>
                <c:pt idx="105">
                  <c:v>122114</c:v>
                </c:pt>
                <c:pt idx="106">
                  <c:v>267628</c:v>
                </c:pt>
                <c:pt idx="107">
                  <c:v>71249</c:v>
                </c:pt>
                <c:pt idx="108">
                  <c:v>30955</c:v>
                </c:pt>
                <c:pt idx="109">
                  <c:v>89414</c:v>
                </c:pt>
                <c:pt idx="110">
                  <c:v>143645</c:v>
                </c:pt>
                <c:pt idx="111">
                  <c:v>440415</c:v>
                </c:pt>
                <c:pt idx="112">
                  <c:v>3597245</c:v>
                </c:pt>
                <c:pt idx="113">
                  <c:v>6876880</c:v>
                </c:pt>
                <c:pt idx="114">
                  <c:v>3657707</c:v>
                </c:pt>
                <c:pt idx="115">
                  <c:v>4871019</c:v>
                </c:pt>
                <c:pt idx="116">
                  <c:v>2244135</c:v>
                </c:pt>
                <c:pt idx="117">
                  <c:v>316755</c:v>
                </c:pt>
                <c:pt idx="118">
                  <c:v>212485</c:v>
                </c:pt>
                <c:pt idx="119">
                  <c:v>86169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D32-48AC-887B-1AD434DC1387}"/>
            </c:ext>
          </c:extLst>
        </c:ser>
        <c:ser>
          <c:idx val="1"/>
          <c:order val="1"/>
          <c:tx>
            <c:strRef>
              <c:f>'slika 2.3'!$F$1</c:f>
              <c:strCache>
                <c:ptCount val="1"/>
                <c:pt idx="0">
                  <c:v>Oblak-Zemlja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'slika 2.3'!$O$1:$O$120</c:f>
              <c:strCache>
                <c:ptCount val="120"/>
                <c:pt idx="0">
                  <c:v>1.2009</c:v>
                </c:pt>
                <c:pt idx="1">
                  <c:v>2.2009</c:v>
                </c:pt>
                <c:pt idx="2">
                  <c:v>3.2009</c:v>
                </c:pt>
                <c:pt idx="3">
                  <c:v>4.2009</c:v>
                </c:pt>
                <c:pt idx="4">
                  <c:v>5.2009</c:v>
                </c:pt>
                <c:pt idx="5">
                  <c:v>6.2009</c:v>
                </c:pt>
                <c:pt idx="6">
                  <c:v>7.2009</c:v>
                </c:pt>
                <c:pt idx="7">
                  <c:v>8.2009</c:v>
                </c:pt>
                <c:pt idx="8">
                  <c:v>9.2009</c:v>
                </c:pt>
                <c:pt idx="9">
                  <c:v>10.2009</c:v>
                </c:pt>
                <c:pt idx="10">
                  <c:v>11.2009</c:v>
                </c:pt>
                <c:pt idx="11">
                  <c:v>12.2009</c:v>
                </c:pt>
                <c:pt idx="12">
                  <c:v>1.2010</c:v>
                </c:pt>
                <c:pt idx="13">
                  <c:v>2.2010</c:v>
                </c:pt>
                <c:pt idx="14">
                  <c:v>3.2010</c:v>
                </c:pt>
                <c:pt idx="15">
                  <c:v>4.2010</c:v>
                </c:pt>
                <c:pt idx="16">
                  <c:v>5.2010</c:v>
                </c:pt>
                <c:pt idx="17">
                  <c:v>6.2010</c:v>
                </c:pt>
                <c:pt idx="18">
                  <c:v>7.2010</c:v>
                </c:pt>
                <c:pt idx="19">
                  <c:v>8.2010</c:v>
                </c:pt>
                <c:pt idx="20">
                  <c:v>9.2010</c:v>
                </c:pt>
                <c:pt idx="21">
                  <c:v>10.2010</c:v>
                </c:pt>
                <c:pt idx="22">
                  <c:v>11.2010</c:v>
                </c:pt>
                <c:pt idx="23">
                  <c:v>12.2010</c:v>
                </c:pt>
                <c:pt idx="24">
                  <c:v>1.2011</c:v>
                </c:pt>
                <c:pt idx="25">
                  <c:v>2.2011</c:v>
                </c:pt>
                <c:pt idx="26">
                  <c:v>3.2011</c:v>
                </c:pt>
                <c:pt idx="27">
                  <c:v>4.2011</c:v>
                </c:pt>
                <c:pt idx="28">
                  <c:v>5.2011</c:v>
                </c:pt>
                <c:pt idx="29">
                  <c:v>6.2011</c:v>
                </c:pt>
                <c:pt idx="30">
                  <c:v>7.2011</c:v>
                </c:pt>
                <c:pt idx="31">
                  <c:v>8.2011</c:v>
                </c:pt>
                <c:pt idx="32">
                  <c:v>9.2011</c:v>
                </c:pt>
                <c:pt idx="33">
                  <c:v>10.2011</c:v>
                </c:pt>
                <c:pt idx="34">
                  <c:v>11.2011</c:v>
                </c:pt>
                <c:pt idx="35">
                  <c:v>12.2011</c:v>
                </c:pt>
                <c:pt idx="36">
                  <c:v>1.2012</c:v>
                </c:pt>
                <c:pt idx="37">
                  <c:v>2.2012</c:v>
                </c:pt>
                <c:pt idx="38">
                  <c:v>3.2012</c:v>
                </c:pt>
                <c:pt idx="39">
                  <c:v>4.2012</c:v>
                </c:pt>
                <c:pt idx="40">
                  <c:v>5.2012</c:v>
                </c:pt>
                <c:pt idx="41">
                  <c:v>6.2012</c:v>
                </c:pt>
                <c:pt idx="42">
                  <c:v>7.2012</c:v>
                </c:pt>
                <c:pt idx="43">
                  <c:v>8.2012</c:v>
                </c:pt>
                <c:pt idx="44">
                  <c:v>9.2012</c:v>
                </c:pt>
                <c:pt idx="45">
                  <c:v>10.2012</c:v>
                </c:pt>
                <c:pt idx="46">
                  <c:v>11.2012</c:v>
                </c:pt>
                <c:pt idx="47">
                  <c:v>12.2012</c:v>
                </c:pt>
                <c:pt idx="48">
                  <c:v>1.2013</c:v>
                </c:pt>
                <c:pt idx="49">
                  <c:v>2.2013</c:v>
                </c:pt>
                <c:pt idx="50">
                  <c:v>3.2013</c:v>
                </c:pt>
                <c:pt idx="51">
                  <c:v>4.2013</c:v>
                </c:pt>
                <c:pt idx="52">
                  <c:v>5.2013</c:v>
                </c:pt>
                <c:pt idx="53">
                  <c:v>6.2013</c:v>
                </c:pt>
                <c:pt idx="54">
                  <c:v>7.2013</c:v>
                </c:pt>
                <c:pt idx="55">
                  <c:v>8.2013</c:v>
                </c:pt>
                <c:pt idx="56">
                  <c:v>9.2013</c:v>
                </c:pt>
                <c:pt idx="57">
                  <c:v>10.2013</c:v>
                </c:pt>
                <c:pt idx="58">
                  <c:v>11.2013</c:v>
                </c:pt>
                <c:pt idx="59">
                  <c:v>12.2013</c:v>
                </c:pt>
                <c:pt idx="60">
                  <c:v>1.2014</c:v>
                </c:pt>
                <c:pt idx="61">
                  <c:v>2.2014</c:v>
                </c:pt>
                <c:pt idx="62">
                  <c:v>3.2014</c:v>
                </c:pt>
                <c:pt idx="63">
                  <c:v>4.2014</c:v>
                </c:pt>
                <c:pt idx="64">
                  <c:v>5.2014</c:v>
                </c:pt>
                <c:pt idx="65">
                  <c:v>6.2014</c:v>
                </c:pt>
                <c:pt idx="66">
                  <c:v>7.2014</c:v>
                </c:pt>
                <c:pt idx="67">
                  <c:v>8.2014</c:v>
                </c:pt>
                <c:pt idx="68">
                  <c:v>9.2014</c:v>
                </c:pt>
                <c:pt idx="69">
                  <c:v>10.2014</c:v>
                </c:pt>
                <c:pt idx="70">
                  <c:v>11.2014</c:v>
                </c:pt>
                <c:pt idx="71">
                  <c:v>12.2014</c:v>
                </c:pt>
                <c:pt idx="72">
                  <c:v>1.2015</c:v>
                </c:pt>
                <c:pt idx="73">
                  <c:v>2.2015</c:v>
                </c:pt>
                <c:pt idx="74">
                  <c:v>3.2015</c:v>
                </c:pt>
                <c:pt idx="75">
                  <c:v>4.2015</c:v>
                </c:pt>
                <c:pt idx="76">
                  <c:v>5.2015</c:v>
                </c:pt>
                <c:pt idx="77">
                  <c:v>6.2015</c:v>
                </c:pt>
                <c:pt idx="78">
                  <c:v>7.2015</c:v>
                </c:pt>
                <c:pt idx="79">
                  <c:v>8.2015</c:v>
                </c:pt>
                <c:pt idx="80">
                  <c:v>9.2015</c:v>
                </c:pt>
                <c:pt idx="81">
                  <c:v>10.2015</c:v>
                </c:pt>
                <c:pt idx="82">
                  <c:v>11.2015</c:v>
                </c:pt>
                <c:pt idx="83">
                  <c:v>12.2015</c:v>
                </c:pt>
                <c:pt idx="84">
                  <c:v>1.2016</c:v>
                </c:pt>
                <c:pt idx="85">
                  <c:v>2.2016</c:v>
                </c:pt>
                <c:pt idx="86">
                  <c:v>3.2016</c:v>
                </c:pt>
                <c:pt idx="87">
                  <c:v>4.2016</c:v>
                </c:pt>
                <c:pt idx="88">
                  <c:v>5.2016</c:v>
                </c:pt>
                <c:pt idx="89">
                  <c:v>6.2016</c:v>
                </c:pt>
                <c:pt idx="90">
                  <c:v>7.2016</c:v>
                </c:pt>
                <c:pt idx="91">
                  <c:v>8.2016</c:v>
                </c:pt>
                <c:pt idx="92">
                  <c:v>9.2016</c:v>
                </c:pt>
                <c:pt idx="93">
                  <c:v>10.2016</c:v>
                </c:pt>
                <c:pt idx="94">
                  <c:v>11.2016</c:v>
                </c:pt>
                <c:pt idx="95">
                  <c:v>12.2016</c:v>
                </c:pt>
                <c:pt idx="96">
                  <c:v>1.2017</c:v>
                </c:pt>
                <c:pt idx="97">
                  <c:v>2.2017</c:v>
                </c:pt>
                <c:pt idx="98">
                  <c:v>3.2017</c:v>
                </c:pt>
                <c:pt idx="99">
                  <c:v>4.2017</c:v>
                </c:pt>
                <c:pt idx="100">
                  <c:v>5.2017</c:v>
                </c:pt>
                <c:pt idx="101">
                  <c:v>6.2017</c:v>
                </c:pt>
                <c:pt idx="102">
                  <c:v>7.2017</c:v>
                </c:pt>
                <c:pt idx="103">
                  <c:v>8.2017</c:v>
                </c:pt>
                <c:pt idx="104">
                  <c:v>9.2017</c:v>
                </c:pt>
                <c:pt idx="105">
                  <c:v>10.2017</c:v>
                </c:pt>
                <c:pt idx="106">
                  <c:v>11.2017</c:v>
                </c:pt>
                <c:pt idx="107">
                  <c:v>12.2017</c:v>
                </c:pt>
                <c:pt idx="108">
                  <c:v>1.2018</c:v>
                </c:pt>
                <c:pt idx="109">
                  <c:v>2.2018</c:v>
                </c:pt>
                <c:pt idx="110">
                  <c:v>3.2018</c:v>
                </c:pt>
                <c:pt idx="111">
                  <c:v>4.2018</c:v>
                </c:pt>
                <c:pt idx="112">
                  <c:v>5.2018</c:v>
                </c:pt>
                <c:pt idx="113">
                  <c:v>6.2018</c:v>
                </c:pt>
                <c:pt idx="114">
                  <c:v>7.2018</c:v>
                </c:pt>
                <c:pt idx="115">
                  <c:v>8.2018</c:v>
                </c:pt>
                <c:pt idx="116">
                  <c:v>9.2018</c:v>
                </c:pt>
                <c:pt idx="117">
                  <c:v>10.2018</c:v>
                </c:pt>
                <c:pt idx="118">
                  <c:v>11.2018</c:v>
                </c:pt>
                <c:pt idx="119">
                  <c:v>12.2018</c:v>
                </c:pt>
              </c:strCache>
            </c:strRef>
          </c:cat>
          <c:val>
            <c:numRef>
              <c:f>'slika 2.3'!$I$1:$I$120</c:f>
              <c:numCache>
                <c:formatCode>#,##0_ ;\-#,##0\ </c:formatCode>
                <c:ptCount val="120"/>
                <c:pt idx="0">
                  <c:v>4587</c:v>
                </c:pt>
                <c:pt idx="1">
                  <c:v>21769</c:v>
                </c:pt>
                <c:pt idx="2">
                  <c:v>20358</c:v>
                </c:pt>
                <c:pt idx="3">
                  <c:v>108541</c:v>
                </c:pt>
                <c:pt idx="4">
                  <c:v>841563</c:v>
                </c:pt>
                <c:pt idx="5">
                  <c:v>915435</c:v>
                </c:pt>
                <c:pt idx="6">
                  <c:v>1301050</c:v>
                </c:pt>
                <c:pt idx="7">
                  <c:v>945560</c:v>
                </c:pt>
                <c:pt idx="8">
                  <c:v>460722</c:v>
                </c:pt>
                <c:pt idx="9">
                  <c:v>87521</c:v>
                </c:pt>
                <c:pt idx="10">
                  <c:v>49133</c:v>
                </c:pt>
                <c:pt idx="11">
                  <c:v>39809</c:v>
                </c:pt>
                <c:pt idx="12">
                  <c:v>23198</c:v>
                </c:pt>
                <c:pt idx="13">
                  <c:v>26456</c:v>
                </c:pt>
                <c:pt idx="14">
                  <c:v>28946</c:v>
                </c:pt>
                <c:pt idx="15">
                  <c:v>52777</c:v>
                </c:pt>
                <c:pt idx="16">
                  <c:v>501999</c:v>
                </c:pt>
                <c:pt idx="17">
                  <c:v>892690</c:v>
                </c:pt>
                <c:pt idx="18">
                  <c:v>1199268</c:v>
                </c:pt>
                <c:pt idx="19">
                  <c:v>1386342</c:v>
                </c:pt>
                <c:pt idx="20">
                  <c:v>278290</c:v>
                </c:pt>
                <c:pt idx="21">
                  <c:v>100167</c:v>
                </c:pt>
                <c:pt idx="22">
                  <c:v>152116</c:v>
                </c:pt>
                <c:pt idx="23">
                  <c:v>40336</c:v>
                </c:pt>
                <c:pt idx="24">
                  <c:v>14619</c:v>
                </c:pt>
                <c:pt idx="25">
                  <c:v>10119</c:v>
                </c:pt>
                <c:pt idx="26">
                  <c:v>26942</c:v>
                </c:pt>
                <c:pt idx="27">
                  <c:v>39568</c:v>
                </c:pt>
                <c:pt idx="28">
                  <c:v>760020</c:v>
                </c:pt>
                <c:pt idx="29">
                  <c:v>1105651</c:v>
                </c:pt>
                <c:pt idx="30">
                  <c:v>935673</c:v>
                </c:pt>
                <c:pt idx="31">
                  <c:v>317671</c:v>
                </c:pt>
                <c:pt idx="32">
                  <c:v>358096</c:v>
                </c:pt>
                <c:pt idx="33">
                  <c:v>153681</c:v>
                </c:pt>
                <c:pt idx="34">
                  <c:v>35881</c:v>
                </c:pt>
                <c:pt idx="35">
                  <c:v>65030</c:v>
                </c:pt>
                <c:pt idx="36">
                  <c:v>17535</c:v>
                </c:pt>
                <c:pt idx="37">
                  <c:v>41125</c:v>
                </c:pt>
                <c:pt idx="38">
                  <c:v>11640</c:v>
                </c:pt>
                <c:pt idx="39">
                  <c:v>93430</c:v>
                </c:pt>
                <c:pt idx="40">
                  <c:v>387922</c:v>
                </c:pt>
                <c:pt idx="41">
                  <c:v>525801</c:v>
                </c:pt>
                <c:pt idx="42">
                  <c:v>1175473</c:v>
                </c:pt>
                <c:pt idx="43">
                  <c:v>338572</c:v>
                </c:pt>
                <c:pt idx="44">
                  <c:v>630745</c:v>
                </c:pt>
                <c:pt idx="45">
                  <c:v>269401</c:v>
                </c:pt>
                <c:pt idx="46">
                  <c:v>86551</c:v>
                </c:pt>
                <c:pt idx="47">
                  <c:v>78360</c:v>
                </c:pt>
                <c:pt idx="48">
                  <c:v>72025</c:v>
                </c:pt>
                <c:pt idx="49">
                  <c:v>66707</c:v>
                </c:pt>
                <c:pt idx="50">
                  <c:v>52024</c:v>
                </c:pt>
                <c:pt idx="51">
                  <c:v>57001</c:v>
                </c:pt>
                <c:pt idx="52">
                  <c:v>599491</c:v>
                </c:pt>
                <c:pt idx="53">
                  <c:v>636264</c:v>
                </c:pt>
                <c:pt idx="54">
                  <c:v>924512</c:v>
                </c:pt>
                <c:pt idx="55">
                  <c:v>1272506</c:v>
                </c:pt>
                <c:pt idx="56">
                  <c:v>385836</c:v>
                </c:pt>
                <c:pt idx="57">
                  <c:v>184533</c:v>
                </c:pt>
                <c:pt idx="58">
                  <c:v>178297</c:v>
                </c:pt>
                <c:pt idx="59">
                  <c:v>1651</c:v>
                </c:pt>
                <c:pt idx="60">
                  <c:v>48418</c:v>
                </c:pt>
                <c:pt idx="61">
                  <c:v>45287</c:v>
                </c:pt>
                <c:pt idx="62">
                  <c:v>43352</c:v>
                </c:pt>
                <c:pt idx="63">
                  <c:v>230656</c:v>
                </c:pt>
                <c:pt idx="64">
                  <c:v>571336</c:v>
                </c:pt>
                <c:pt idx="65">
                  <c:v>1201421</c:v>
                </c:pt>
                <c:pt idx="66">
                  <c:v>2304040</c:v>
                </c:pt>
                <c:pt idx="67">
                  <c:v>1183403</c:v>
                </c:pt>
                <c:pt idx="68">
                  <c:v>1182517</c:v>
                </c:pt>
                <c:pt idx="69">
                  <c:v>211750</c:v>
                </c:pt>
                <c:pt idx="70">
                  <c:v>193507</c:v>
                </c:pt>
                <c:pt idx="71">
                  <c:v>184371</c:v>
                </c:pt>
                <c:pt idx="72">
                  <c:v>56634</c:v>
                </c:pt>
                <c:pt idx="73">
                  <c:v>39297</c:v>
                </c:pt>
                <c:pt idx="74">
                  <c:v>14007</c:v>
                </c:pt>
                <c:pt idx="75">
                  <c:v>39015</c:v>
                </c:pt>
                <c:pt idx="76">
                  <c:v>445520</c:v>
                </c:pt>
                <c:pt idx="77">
                  <c:v>845112</c:v>
                </c:pt>
                <c:pt idx="78">
                  <c:v>1051147</c:v>
                </c:pt>
                <c:pt idx="79">
                  <c:v>1379301</c:v>
                </c:pt>
                <c:pt idx="80">
                  <c:v>388068</c:v>
                </c:pt>
                <c:pt idx="81">
                  <c:v>372509</c:v>
                </c:pt>
                <c:pt idx="82">
                  <c:v>24429</c:v>
                </c:pt>
                <c:pt idx="83">
                  <c:v>650</c:v>
                </c:pt>
                <c:pt idx="84">
                  <c:v>44853</c:v>
                </c:pt>
                <c:pt idx="85">
                  <c:v>81610</c:v>
                </c:pt>
                <c:pt idx="86">
                  <c:v>138235</c:v>
                </c:pt>
                <c:pt idx="87">
                  <c:v>170158</c:v>
                </c:pt>
                <c:pt idx="88">
                  <c:v>720879</c:v>
                </c:pt>
                <c:pt idx="89">
                  <c:v>2647127</c:v>
                </c:pt>
                <c:pt idx="90">
                  <c:v>2751075</c:v>
                </c:pt>
                <c:pt idx="91">
                  <c:v>2437466</c:v>
                </c:pt>
                <c:pt idx="92">
                  <c:v>1018881</c:v>
                </c:pt>
                <c:pt idx="93">
                  <c:v>519284</c:v>
                </c:pt>
                <c:pt idx="94">
                  <c:v>191112</c:v>
                </c:pt>
                <c:pt idx="95">
                  <c:v>2200</c:v>
                </c:pt>
                <c:pt idx="96">
                  <c:v>50608</c:v>
                </c:pt>
                <c:pt idx="97">
                  <c:v>25628</c:v>
                </c:pt>
                <c:pt idx="98">
                  <c:v>20766</c:v>
                </c:pt>
                <c:pt idx="99">
                  <c:v>171194</c:v>
                </c:pt>
                <c:pt idx="100">
                  <c:v>1051427</c:v>
                </c:pt>
                <c:pt idx="101">
                  <c:v>2919782</c:v>
                </c:pt>
                <c:pt idx="102">
                  <c:v>2420972</c:v>
                </c:pt>
                <c:pt idx="103">
                  <c:v>1695190</c:v>
                </c:pt>
                <c:pt idx="104">
                  <c:v>2042757</c:v>
                </c:pt>
                <c:pt idx="105">
                  <c:v>103798</c:v>
                </c:pt>
                <c:pt idx="106">
                  <c:v>223694</c:v>
                </c:pt>
                <c:pt idx="107">
                  <c:v>62558</c:v>
                </c:pt>
                <c:pt idx="108">
                  <c:v>27756</c:v>
                </c:pt>
                <c:pt idx="109">
                  <c:v>78688</c:v>
                </c:pt>
                <c:pt idx="110">
                  <c:v>123946</c:v>
                </c:pt>
                <c:pt idx="111">
                  <c:v>337247</c:v>
                </c:pt>
                <c:pt idx="112">
                  <c:v>2846423</c:v>
                </c:pt>
                <c:pt idx="113">
                  <c:v>5169726</c:v>
                </c:pt>
                <c:pt idx="114">
                  <c:v>2913578</c:v>
                </c:pt>
                <c:pt idx="115">
                  <c:v>3926985</c:v>
                </c:pt>
                <c:pt idx="116">
                  <c:v>1916611</c:v>
                </c:pt>
                <c:pt idx="117">
                  <c:v>276470</c:v>
                </c:pt>
                <c:pt idx="118">
                  <c:v>191901</c:v>
                </c:pt>
                <c:pt idx="119">
                  <c:v>79126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D32-48AC-887B-1AD434DC1387}"/>
            </c:ext>
          </c:extLst>
        </c:ser>
        <c:ser>
          <c:idx val="2"/>
          <c:order val="2"/>
          <c:tx>
            <c:strRef>
              <c:f>'slika 2.3'!$K$1</c:f>
              <c:strCache>
                <c:ptCount val="1"/>
                <c:pt idx="0">
                  <c:v>Oblak-oblak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'slika 2.3'!$O$1:$O$120</c:f>
              <c:strCache>
                <c:ptCount val="120"/>
                <c:pt idx="0">
                  <c:v>1.2009</c:v>
                </c:pt>
                <c:pt idx="1">
                  <c:v>2.2009</c:v>
                </c:pt>
                <c:pt idx="2">
                  <c:v>3.2009</c:v>
                </c:pt>
                <c:pt idx="3">
                  <c:v>4.2009</c:v>
                </c:pt>
                <c:pt idx="4">
                  <c:v>5.2009</c:v>
                </c:pt>
                <c:pt idx="5">
                  <c:v>6.2009</c:v>
                </c:pt>
                <c:pt idx="6">
                  <c:v>7.2009</c:v>
                </c:pt>
                <c:pt idx="7">
                  <c:v>8.2009</c:v>
                </c:pt>
                <c:pt idx="8">
                  <c:v>9.2009</c:v>
                </c:pt>
                <c:pt idx="9">
                  <c:v>10.2009</c:v>
                </c:pt>
                <c:pt idx="10">
                  <c:v>11.2009</c:v>
                </c:pt>
                <c:pt idx="11">
                  <c:v>12.2009</c:v>
                </c:pt>
                <c:pt idx="12">
                  <c:v>1.2010</c:v>
                </c:pt>
                <c:pt idx="13">
                  <c:v>2.2010</c:v>
                </c:pt>
                <c:pt idx="14">
                  <c:v>3.2010</c:v>
                </c:pt>
                <c:pt idx="15">
                  <c:v>4.2010</c:v>
                </c:pt>
                <c:pt idx="16">
                  <c:v>5.2010</c:v>
                </c:pt>
                <c:pt idx="17">
                  <c:v>6.2010</c:v>
                </c:pt>
                <c:pt idx="18">
                  <c:v>7.2010</c:v>
                </c:pt>
                <c:pt idx="19">
                  <c:v>8.2010</c:v>
                </c:pt>
                <c:pt idx="20">
                  <c:v>9.2010</c:v>
                </c:pt>
                <c:pt idx="21">
                  <c:v>10.2010</c:v>
                </c:pt>
                <c:pt idx="22">
                  <c:v>11.2010</c:v>
                </c:pt>
                <c:pt idx="23">
                  <c:v>12.2010</c:v>
                </c:pt>
                <c:pt idx="24">
                  <c:v>1.2011</c:v>
                </c:pt>
                <c:pt idx="25">
                  <c:v>2.2011</c:v>
                </c:pt>
                <c:pt idx="26">
                  <c:v>3.2011</c:v>
                </c:pt>
                <c:pt idx="27">
                  <c:v>4.2011</c:v>
                </c:pt>
                <c:pt idx="28">
                  <c:v>5.2011</c:v>
                </c:pt>
                <c:pt idx="29">
                  <c:v>6.2011</c:v>
                </c:pt>
                <c:pt idx="30">
                  <c:v>7.2011</c:v>
                </c:pt>
                <c:pt idx="31">
                  <c:v>8.2011</c:v>
                </c:pt>
                <c:pt idx="32">
                  <c:v>9.2011</c:v>
                </c:pt>
                <c:pt idx="33">
                  <c:v>10.2011</c:v>
                </c:pt>
                <c:pt idx="34">
                  <c:v>11.2011</c:v>
                </c:pt>
                <c:pt idx="35">
                  <c:v>12.2011</c:v>
                </c:pt>
                <c:pt idx="36">
                  <c:v>1.2012</c:v>
                </c:pt>
                <c:pt idx="37">
                  <c:v>2.2012</c:v>
                </c:pt>
                <c:pt idx="38">
                  <c:v>3.2012</c:v>
                </c:pt>
                <c:pt idx="39">
                  <c:v>4.2012</c:v>
                </c:pt>
                <c:pt idx="40">
                  <c:v>5.2012</c:v>
                </c:pt>
                <c:pt idx="41">
                  <c:v>6.2012</c:v>
                </c:pt>
                <c:pt idx="42">
                  <c:v>7.2012</c:v>
                </c:pt>
                <c:pt idx="43">
                  <c:v>8.2012</c:v>
                </c:pt>
                <c:pt idx="44">
                  <c:v>9.2012</c:v>
                </c:pt>
                <c:pt idx="45">
                  <c:v>10.2012</c:v>
                </c:pt>
                <c:pt idx="46">
                  <c:v>11.2012</c:v>
                </c:pt>
                <c:pt idx="47">
                  <c:v>12.2012</c:v>
                </c:pt>
                <c:pt idx="48">
                  <c:v>1.2013</c:v>
                </c:pt>
                <c:pt idx="49">
                  <c:v>2.2013</c:v>
                </c:pt>
                <c:pt idx="50">
                  <c:v>3.2013</c:v>
                </c:pt>
                <c:pt idx="51">
                  <c:v>4.2013</c:v>
                </c:pt>
                <c:pt idx="52">
                  <c:v>5.2013</c:v>
                </c:pt>
                <c:pt idx="53">
                  <c:v>6.2013</c:v>
                </c:pt>
                <c:pt idx="54">
                  <c:v>7.2013</c:v>
                </c:pt>
                <c:pt idx="55">
                  <c:v>8.2013</c:v>
                </c:pt>
                <c:pt idx="56">
                  <c:v>9.2013</c:v>
                </c:pt>
                <c:pt idx="57">
                  <c:v>10.2013</c:v>
                </c:pt>
                <c:pt idx="58">
                  <c:v>11.2013</c:v>
                </c:pt>
                <c:pt idx="59">
                  <c:v>12.2013</c:v>
                </c:pt>
                <c:pt idx="60">
                  <c:v>1.2014</c:v>
                </c:pt>
                <c:pt idx="61">
                  <c:v>2.2014</c:v>
                </c:pt>
                <c:pt idx="62">
                  <c:v>3.2014</c:v>
                </c:pt>
                <c:pt idx="63">
                  <c:v>4.2014</c:v>
                </c:pt>
                <c:pt idx="64">
                  <c:v>5.2014</c:v>
                </c:pt>
                <c:pt idx="65">
                  <c:v>6.2014</c:v>
                </c:pt>
                <c:pt idx="66">
                  <c:v>7.2014</c:v>
                </c:pt>
                <c:pt idx="67">
                  <c:v>8.2014</c:v>
                </c:pt>
                <c:pt idx="68">
                  <c:v>9.2014</c:v>
                </c:pt>
                <c:pt idx="69">
                  <c:v>10.2014</c:v>
                </c:pt>
                <c:pt idx="70">
                  <c:v>11.2014</c:v>
                </c:pt>
                <c:pt idx="71">
                  <c:v>12.2014</c:v>
                </c:pt>
                <c:pt idx="72">
                  <c:v>1.2015</c:v>
                </c:pt>
                <c:pt idx="73">
                  <c:v>2.2015</c:v>
                </c:pt>
                <c:pt idx="74">
                  <c:v>3.2015</c:v>
                </c:pt>
                <c:pt idx="75">
                  <c:v>4.2015</c:v>
                </c:pt>
                <c:pt idx="76">
                  <c:v>5.2015</c:v>
                </c:pt>
                <c:pt idx="77">
                  <c:v>6.2015</c:v>
                </c:pt>
                <c:pt idx="78">
                  <c:v>7.2015</c:v>
                </c:pt>
                <c:pt idx="79">
                  <c:v>8.2015</c:v>
                </c:pt>
                <c:pt idx="80">
                  <c:v>9.2015</c:v>
                </c:pt>
                <c:pt idx="81">
                  <c:v>10.2015</c:v>
                </c:pt>
                <c:pt idx="82">
                  <c:v>11.2015</c:v>
                </c:pt>
                <c:pt idx="83">
                  <c:v>12.2015</c:v>
                </c:pt>
                <c:pt idx="84">
                  <c:v>1.2016</c:v>
                </c:pt>
                <c:pt idx="85">
                  <c:v>2.2016</c:v>
                </c:pt>
                <c:pt idx="86">
                  <c:v>3.2016</c:v>
                </c:pt>
                <c:pt idx="87">
                  <c:v>4.2016</c:v>
                </c:pt>
                <c:pt idx="88">
                  <c:v>5.2016</c:v>
                </c:pt>
                <c:pt idx="89">
                  <c:v>6.2016</c:v>
                </c:pt>
                <c:pt idx="90">
                  <c:v>7.2016</c:v>
                </c:pt>
                <c:pt idx="91">
                  <c:v>8.2016</c:v>
                </c:pt>
                <c:pt idx="92">
                  <c:v>9.2016</c:v>
                </c:pt>
                <c:pt idx="93">
                  <c:v>10.2016</c:v>
                </c:pt>
                <c:pt idx="94">
                  <c:v>11.2016</c:v>
                </c:pt>
                <c:pt idx="95">
                  <c:v>12.2016</c:v>
                </c:pt>
                <c:pt idx="96">
                  <c:v>1.2017</c:v>
                </c:pt>
                <c:pt idx="97">
                  <c:v>2.2017</c:v>
                </c:pt>
                <c:pt idx="98">
                  <c:v>3.2017</c:v>
                </c:pt>
                <c:pt idx="99">
                  <c:v>4.2017</c:v>
                </c:pt>
                <c:pt idx="100">
                  <c:v>5.2017</c:v>
                </c:pt>
                <c:pt idx="101">
                  <c:v>6.2017</c:v>
                </c:pt>
                <c:pt idx="102">
                  <c:v>7.2017</c:v>
                </c:pt>
                <c:pt idx="103">
                  <c:v>8.2017</c:v>
                </c:pt>
                <c:pt idx="104">
                  <c:v>9.2017</c:v>
                </c:pt>
                <c:pt idx="105">
                  <c:v>10.2017</c:v>
                </c:pt>
                <c:pt idx="106">
                  <c:v>11.2017</c:v>
                </c:pt>
                <c:pt idx="107">
                  <c:v>12.2017</c:v>
                </c:pt>
                <c:pt idx="108">
                  <c:v>1.2018</c:v>
                </c:pt>
                <c:pt idx="109">
                  <c:v>2.2018</c:v>
                </c:pt>
                <c:pt idx="110">
                  <c:v>3.2018</c:v>
                </c:pt>
                <c:pt idx="111">
                  <c:v>4.2018</c:v>
                </c:pt>
                <c:pt idx="112">
                  <c:v>5.2018</c:v>
                </c:pt>
                <c:pt idx="113">
                  <c:v>6.2018</c:v>
                </c:pt>
                <c:pt idx="114">
                  <c:v>7.2018</c:v>
                </c:pt>
                <c:pt idx="115">
                  <c:v>8.2018</c:v>
                </c:pt>
                <c:pt idx="116">
                  <c:v>9.2018</c:v>
                </c:pt>
                <c:pt idx="117">
                  <c:v>10.2018</c:v>
                </c:pt>
                <c:pt idx="118">
                  <c:v>11.2018</c:v>
                </c:pt>
                <c:pt idx="119">
                  <c:v>12.2018</c:v>
                </c:pt>
              </c:strCache>
            </c:strRef>
          </c:cat>
          <c:val>
            <c:numRef>
              <c:f>'slika 2.3'!$N$1:$N$120</c:f>
              <c:numCache>
                <c:formatCode>#,##0_ ;\-#,##0\ </c:formatCode>
                <c:ptCount val="120"/>
                <c:pt idx="0">
                  <c:v>1798</c:v>
                </c:pt>
                <c:pt idx="1">
                  <c:v>7527</c:v>
                </c:pt>
                <c:pt idx="2">
                  <c:v>6686</c:v>
                </c:pt>
                <c:pt idx="3">
                  <c:v>33670</c:v>
                </c:pt>
                <c:pt idx="4">
                  <c:v>310262</c:v>
                </c:pt>
                <c:pt idx="5">
                  <c:v>312135</c:v>
                </c:pt>
                <c:pt idx="6">
                  <c:v>540487</c:v>
                </c:pt>
                <c:pt idx="7">
                  <c:v>353411</c:v>
                </c:pt>
                <c:pt idx="8">
                  <c:v>125634</c:v>
                </c:pt>
                <c:pt idx="9">
                  <c:v>21943</c:v>
                </c:pt>
                <c:pt idx="10">
                  <c:v>11924</c:v>
                </c:pt>
                <c:pt idx="11">
                  <c:v>10939</c:v>
                </c:pt>
                <c:pt idx="12">
                  <c:v>6924</c:v>
                </c:pt>
                <c:pt idx="13">
                  <c:v>6955</c:v>
                </c:pt>
                <c:pt idx="14">
                  <c:v>8553</c:v>
                </c:pt>
                <c:pt idx="15">
                  <c:v>15322</c:v>
                </c:pt>
                <c:pt idx="16">
                  <c:v>156592</c:v>
                </c:pt>
                <c:pt idx="17">
                  <c:v>316657</c:v>
                </c:pt>
                <c:pt idx="18">
                  <c:v>429900</c:v>
                </c:pt>
                <c:pt idx="19">
                  <c:v>485303</c:v>
                </c:pt>
                <c:pt idx="20">
                  <c:v>66247</c:v>
                </c:pt>
                <c:pt idx="21">
                  <c:v>25449</c:v>
                </c:pt>
                <c:pt idx="22">
                  <c:v>41458</c:v>
                </c:pt>
                <c:pt idx="23">
                  <c:v>12884</c:v>
                </c:pt>
                <c:pt idx="24">
                  <c:v>4239</c:v>
                </c:pt>
                <c:pt idx="25">
                  <c:v>3103</c:v>
                </c:pt>
                <c:pt idx="26">
                  <c:v>7716</c:v>
                </c:pt>
                <c:pt idx="27">
                  <c:v>11369</c:v>
                </c:pt>
                <c:pt idx="28">
                  <c:v>145922</c:v>
                </c:pt>
                <c:pt idx="29">
                  <c:v>261119</c:v>
                </c:pt>
                <c:pt idx="30">
                  <c:v>257082</c:v>
                </c:pt>
                <c:pt idx="31">
                  <c:v>77346</c:v>
                </c:pt>
                <c:pt idx="32">
                  <c:v>96711</c:v>
                </c:pt>
                <c:pt idx="33">
                  <c:v>40556</c:v>
                </c:pt>
                <c:pt idx="34">
                  <c:v>10130</c:v>
                </c:pt>
                <c:pt idx="35">
                  <c:v>20722</c:v>
                </c:pt>
                <c:pt idx="36">
                  <c:v>5536</c:v>
                </c:pt>
                <c:pt idx="37">
                  <c:v>14078</c:v>
                </c:pt>
                <c:pt idx="38">
                  <c:v>2996</c:v>
                </c:pt>
                <c:pt idx="39">
                  <c:v>30793</c:v>
                </c:pt>
                <c:pt idx="40">
                  <c:v>111089</c:v>
                </c:pt>
                <c:pt idx="41">
                  <c:v>172148</c:v>
                </c:pt>
                <c:pt idx="42">
                  <c:v>305310</c:v>
                </c:pt>
                <c:pt idx="43">
                  <c:v>71272</c:v>
                </c:pt>
                <c:pt idx="44">
                  <c:v>163739</c:v>
                </c:pt>
                <c:pt idx="45">
                  <c:v>94710</c:v>
                </c:pt>
                <c:pt idx="46">
                  <c:v>27088</c:v>
                </c:pt>
                <c:pt idx="47">
                  <c:v>24700</c:v>
                </c:pt>
                <c:pt idx="48">
                  <c:v>19651</c:v>
                </c:pt>
                <c:pt idx="49">
                  <c:v>21454</c:v>
                </c:pt>
                <c:pt idx="50">
                  <c:v>14280</c:v>
                </c:pt>
                <c:pt idx="51">
                  <c:v>16944</c:v>
                </c:pt>
                <c:pt idx="52">
                  <c:v>183348</c:v>
                </c:pt>
                <c:pt idx="53">
                  <c:v>245286</c:v>
                </c:pt>
                <c:pt idx="54">
                  <c:v>235968</c:v>
                </c:pt>
                <c:pt idx="55">
                  <c:v>367519</c:v>
                </c:pt>
                <c:pt idx="56">
                  <c:v>140530</c:v>
                </c:pt>
                <c:pt idx="57">
                  <c:v>53002</c:v>
                </c:pt>
                <c:pt idx="58">
                  <c:v>62136</c:v>
                </c:pt>
                <c:pt idx="59">
                  <c:v>473</c:v>
                </c:pt>
                <c:pt idx="60">
                  <c:v>15453</c:v>
                </c:pt>
                <c:pt idx="61">
                  <c:v>16632</c:v>
                </c:pt>
                <c:pt idx="62">
                  <c:v>12121</c:v>
                </c:pt>
                <c:pt idx="63">
                  <c:v>29972</c:v>
                </c:pt>
                <c:pt idx="64">
                  <c:v>101164</c:v>
                </c:pt>
                <c:pt idx="65">
                  <c:v>199281</c:v>
                </c:pt>
                <c:pt idx="66">
                  <c:v>515331</c:v>
                </c:pt>
                <c:pt idx="67">
                  <c:v>295798</c:v>
                </c:pt>
                <c:pt idx="68">
                  <c:v>275237</c:v>
                </c:pt>
                <c:pt idx="69">
                  <c:v>43485</c:v>
                </c:pt>
                <c:pt idx="70">
                  <c:v>31627</c:v>
                </c:pt>
                <c:pt idx="71">
                  <c:v>28080</c:v>
                </c:pt>
                <c:pt idx="72">
                  <c:v>7316</c:v>
                </c:pt>
                <c:pt idx="73">
                  <c:v>3891</c:v>
                </c:pt>
                <c:pt idx="74">
                  <c:v>1254</c:v>
                </c:pt>
                <c:pt idx="75">
                  <c:v>4622</c:v>
                </c:pt>
                <c:pt idx="76">
                  <c:v>86339</c:v>
                </c:pt>
                <c:pt idx="77">
                  <c:v>158782</c:v>
                </c:pt>
                <c:pt idx="78">
                  <c:v>303803</c:v>
                </c:pt>
                <c:pt idx="79">
                  <c:v>260332</c:v>
                </c:pt>
                <c:pt idx="80">
                  <c:v>76091</c:v>
                </c:pt>
                <c:pt idx="81">
                  <c:v>65324</c:v>
                </c:pt>
                <c:pt idx="82">
                  <c:v>2164</c:v>
                </c:pt>
                <c:pt idx="83">
                  <c:v>18</c:v>
                </c:pt>
                <c:pt idx="84">
                  <c:v>7554</c:v>
                </c:pt>
                <c:pt idx="85">
                  <c:v>8873</c:v>
                </c:pt>
                <c:pt idx="86">
                  <c:v>16650</c:v>
                </c:pt>
                <c:pt idx="87">
                  <c:v>30687</c:v>
                </c:pt>
                <c:pt idx="88">
                  <c:v>147844</c:v>
                </c:pt>
                <c:pt idx="89">
                  <c:v>1022511</c:v>
                </c:pt>
                <c:pt idx="90">
                  <c:v>964663</c:v>
                </c:pt>
                <c:pt idx="91">
                  <c:v>642325</c:v>
                </c:pt>
                <c:pt idx="92">
                  <c:v>233082</c:v>
                </c:pt>
                <c:pt idx="93">
                  <c:v>147194</c:v>
                </c:pt>
                <c:pt idx="94">
                  <c:v>32101</c:v>
                </c:pt>
                <c:pt idx="95">
                  <c:v>141</c:v>
                </c:pt>
                <c:pt idx="96">
                  <c:v>5063</c:v>
                </c:pt>
                <c:pt idx="97">
                  <c:v>5022</c:v>
                </c:pt>
                <c:pt idx="98">
                  <c:v>2778</c:v>
                </c:pt>
                <c:pt idx="99">
                  <c:v>32838</c:v>
                </c:pt>
                <c:pt idx="100">
                  <c:v>231081</c:v>
                </c:pt>
                <c:pt idx="101">
                  <c:v>931037</c:v>
                </c:pt>
                <c:pt idx="102">
                  <c:v>761972</c:v>
                </c:pt>
                <c:pt idx="103">
                  <c:v>505261</c:v>
                </c:pt>
                <c:pt idx="104">
                  <c:v>515581</c:v>
                </c:pt>
                <c:pt idx="105">
                  <c:v>18316</c:v>
                </c:pt>
                <c:pt idx="106">
                  <c:v>43934</c:v>
                </c:pt>
                <c:pt idx="107">
                  <c:v>8691</c:v>
                </c:pt>
                <c:pt idx="108">
                  <c:v>3199</c:v>
                </c:pt>
                <c:pt idx="109">
                  <c:v>10726</c:v>
                </c:pt>
                <c:pt idx="110">
                  <c:v>19699</c:v>
                </c:pt>
                <c:pt idx="111">
                  <c:v>103168</c:v>
                </c:pt>
                <c:pt idx="112">
                  <c:v>750822</c:v>
                </c:pt>
                <c:pt idx="113">
                  <c:v>1707154</c:v>
                </c:pt>
                <c:pt idx="114">
                  <c:v>744129</c:v>
                </c:pt>
                <c:pt idx="115">
                  <c:v>944034</c:v>
                </c:pt>
                <c:pt idx="116">
                  <c:v>327524</c:v>
                </c:pt>
                <c:pt idx="117">
                  <c:v>40285</c:v>
                </c:pt>
                <c:pt idx="118">
                  <c:v>20584</c:v>
                </c:pt>
                <c:pt idx="119">
                  <c:v>7043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D32-48AC-887B-1AD434DC1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552480"/>
        <c:axId val="357544320"/>
      </c:lineChart>
      <c:catAx>
        <c:axId val="357552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3575443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5754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 ;\-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35755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hr-HR">
                <a:solidFill>
                  <a:sysClr val="windowText" lastClr="000000"/>
                </a:solidFill>
              </a:rPr>
              <a:t>Detekcija atm.</a:t>
            </a:r>
            <a:r>
              <a:rPr lang="hr-HR" baseline="0">
                <a:solidFill>
                  <a:sysClr val="windowText" lastClr="000000"/>
                </a:solidFill>
              </a:rPr>
              <a:t> pražnjenja u zemlju po amplitudi struje [kA]</a:t>
            </a:r>
            <a:endParaRPr lang="hr-HR">
              <a:solidFill>
                <a:sysClr val="windowText" lastClr="0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9.6957471354487512E-2"/>
          <c:y val="0.164661487236404"/>
          <c:w val="0.86490249885193937"/>
          <c:h val="0.685933215062878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2018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Data!$B$3:$B$201</c:f>
              <c:numCache>
                <c:formatCode>General</c:formatCode>
                <c:ptCount val="199"/>
                <c:pt idx="0">
                  <c:v>555650</c:v>
                </c:pt>
                <c:pt idx="1">
                  <c:v>3665044</c:v>
                </c:pt>
                <c:pt idx="2">
                  <c:v>3804889</c:v>
                </c:pt>
                <c:pt idx="3">
                  <c:v>2404502</c:v>
                </c:pt>
                <c:pt idx="4">
                  <c:v>1514792</c:v>
                </c:pt>
                <c:pt idx="5">
                  <c:v>1034048</c:v>
                </c:pt>
                <c:pt idx="6">
                  <c:v>750575</c:v>
                </c:pt>
                <c:pt idx="7">
                  <c:v>578258</c:v>
                </c:pt>
                <c:pt idx="8">
                  <c:v>463504</c:v>
                </c:pt>
                <c:pt idx="9">
                  <c:v>380295</c:v>
                </c:pt>
                <c:pt idx="10">
                  <c:v>319551</c:v>
                </c:pt>
                <c:pt idx="11">
                  <c:v>272944</c:v>
                </c:pt>
                <c:pt idx="12">
                  <c:v>234518</c:v>
                </c:pt>
                <c:pt idx="13">
                  <c:v>202980</c:v>
                </c:pt>
                <c:pt idx="14">
                  <c:v>176791</c:v>
                </c:pt>
                <c:pt idx="15">
                  <c:v>154582</c:v>
                </c:pt>
                <c:pt idx="16">
                  <c:v>135378</c:v>
                </c:pt>
                <c:pt idx="17">
                  <c:v>119573</c:v>
                </c:pt>
                <c:pt idx="18">
                  <c:v>105358</c:v>
                </c:pt>
                <c:pt idx="19">
                  <c:v>93593</c:v>
                </c:pt>
                <c:pt idx="20">
                  <c:v>82884</c:v>
                </c:pt>
                <c:pt idx="21">
                  <c:v>73967</c:v>
                </c:pt>
                <c:pt idx="22">
                  <c:v>65764</c:v>
                </c:pt>
                <c:pt idx="23">
                  <c:v>58558</c:v>
                </c:pt>
                <c:pt idx="24">
                  <c:v>52470</c:v>
                </c:pt>
                <c:pt idx="25">
                  <c:v>46932</c:v>
                </c:pt>
                <c:pt idx="26">
                  <c:v>42519</c:v>
                </c:pt>
                <c:pt idx="27">
                  <c:v>38105</c:v>
                </c:pt>
                <c:pt idx="28">
                  <c:v>34475</c:v>
                </c:pt>
                <c:pt idx="29">
                  <c:v>31121</c:v>
                </c:pt>
                <c:pt idx="30">
                  <c:v>28423</c:v>
                </c:pt>
                <c:pt idx="31">
                  <c:v>25893</c:v>
                </c:pt>
                <c:pt idx="32">
                  <c:v>23388</c:v>
                </c:pt>
                <c:pt idx="33">
                  <c:v>21511</c:v>
                </c:pt>
                <c:pt idx="34">
                  <c:v>19605</c:v>
                </c:pt>
                <c:pt idx="35">
                  <c:v>18112</c:v>
                </c:pt>
                <c:pt idx="36">
                  <c:v>16374</c:v>
                </c:pt>
                <c:pt idx="37">
                  <c:v>15295</c:v>
                </c:pt>
                <c:pt idx="38">
                  <c:v>13905</c:v>
                </c:pt>
                <c:pt idx="39">
                  <c:v>13010</c:v>
                </c:pt>
                <c:pt idx="40">
                  <c:v>11990</c:v>
                </c:pt>
                <c:pt idx="41">
                  <c:v>11199</c:v>
                </c:pt>
                <c:pt idx="42">
                  <c:v>10147</c:v>
                </c:pt>
                <c:pt idx="43">
                  <c:v>9423</c:v>
                </c:pt>
                <c:pt idx="44">
                  <c:v>8588</c:v>
                </c:pt>
                <c:pt idx="45">
                  <c:v>8303</c:v>
                </c:pt>
                <c:pt idx="46">
                  <c:v>7517</c:v>
                </c:pt>
                <c:pt idx="47">
                  <c:v>7106</c:v>
                </c:pt>
                <c:pt idx="48">
                  <c:v>6531</c:v>
                </c:pt>
                <c:pt idx="49">
                  <c:v>6177</c:v>
                </c:pt>
                <c:pt idx="50">
                  <c:v>5787</c:v>
                </c:pt>
                <c:pt idx="51">
                  <c:v>5409</c:v>
                </c:pt>
                <c:pt idx="52">
                  <c:v>5227</c:v>
                </c:pt>
                <c:pt idx="53">
                  <c:v>4687</c:v>
                </c:pt>
                <c:pt idx="54">
                  <c:v>4490</c:v>
                </c:pt>
                <c:pt idx="55">
                  <c:v>4096</c:v>
                </c:pt>
                <c:pt idx="56">
                  <c:v>4029</c:v>
                </c:pt>
                <c:pt idx="57">
                  <c:v>3610</c:v>
                </c:pt>
                <c:pt idx="58">
                  <c:v>3459</c:v>
                </c:pt>
                <c:pt idx="59">
                  <c:v>3269</c:v>
                </c:pt>
                <c:pt idx="60">
                  <c:v>3185</c:v>
                </c:pt>
                <c:pt idx="61">
                  <c:v>2933</c:v>
                </c:pt>
                <c:pt idx="62">
                  <c:v>2822</c:v>
                </c:pt>
                <c:pt idx="63">
                  <c:v>2690</c:v>
                </c:pt>
                <c:pt idx="64">
                  <c:v>2515</c:v>
                </c:pt>
                <c:pt idx="65">
                  <c:v>2383</c:v>
                </c:pt>
                <c:pt idx="66">
                  <c:v>2264</c:v>
                </c:pt>
                <c:pt idx="67">
                  <c:v>2214</c:v>
                </c:pt>
                <c:pt idx="68">
                  <c:v>2016</c:v>
                </c:pt>
                <c:pt idx="69">
                  <c:v>1973</c:v>
                </c:pt>
                <c:pt idx="70">
                  <c:v>1824</c:v>
                </c:pt>
                <c:pt idx="71">
                  <c:v>1721</c:v>
                </c:pt>
                <c:pt idx="72">
                  <c:v>1639</c:v>
                </c:pt>
                <c:pt idx="73">
                  <c:v>1556</c:v>
                </c:pt>
                <c:pt idx="74">
                  <c:v>1442</c:v>
                </c:pt>
                <c:pt idx="75">
                  <c:v>1410</c:v>
                </c:pt>
                <c:pt idx="76">
                  <c:v>1317</c:v>
                </c:pt>
                <c:pt idx="77">
                  <c:v>1329</c:v>
                </c:pt>
                <c:pt idx="78">
                  <c:v>1276</c:v>
                </c:pt>
                <c:pt idx="79">
                  <c:v>1161</c:v>
                </c:pt>
                <c:pt idx="80">
                  <c:v>1089</c:v>
                </c:pt>
                <c:pt idx="81">
                  <c:v>1056</c:v>
                </c:pt>
                <c:pt idx="82">
                  <c:v>1014</c:v>
                </c:pt>
                <c:pt idx="83">
                  <c:v>959</c:v>
                </c:pt>
                <c:pt idx="84">
                  <c:v>888</c:v>
                </c:pt>
                <c:pt idx="85">
                  <c:v>901</c:v>
                </c:pt>
                <c:pt idx="86">
                  <c:v>824</c:v>
                </c:pt>
                <c:pt idx="87">
                  <c:v>836</c:v>
                </c:pt>
                <c:pt idx="88">
                  <c:v>768</c:v>
                </c:pt>
                <c:pt idx="89">
                  <c:v>741</c:v>
                </c:pt>
                <c:pt idx="90">
                  <c:v>782</c:v>
                </c:pt>
                <c:pt idx="91">
                  <c:v>640</c:v>
                </c:pt>
                <c:pt idx="92">
                  <c:v>620</c:v>
                </c:pt>
                <c:pt idx="93">
                  <c:v>581</c:v>
                </c:pt>
                <c:pt idx="94">
                  <c:v>586</c:v>
                </c:pt>
                <c:pt idx="95">
                  <c:v>607</c:v>
                </c:pt>
                <c:pt idx="96">
                  <c:v>534</c:v>
                </c:pt>
                <c:pt idx="97">
                  <c:v>530</c:v>
                </c:pt>
                <c:pt idx="98">
                  <c:v>483</c:v>
                </c:pt>
                <c:pt idx="99">
                  <c:v>488</c:v>
                </c:pt>
                <c:pt idx="100">
                  <c:v>471</c:v>
                </c:pt>
                <c:pt idx="101">
                  <c:v>468</c:v>
                </c:pt>
                <c:pt idx="102">
                  <c:v>412</c:v>
                </c:pt>
                <c:pt idx="103">
                  <c:v>426</c:v>
                </c:pt>
                <c:pt idx="104">
                  <c:v>396</c:v>
                </c:pt>
                <c:pt idx="105">
                  <c:v>395</c:v>
                </c:pt>
                <c:pt idx="106">
                  <c:v>379</c:v>
                </c:pt>
                <c:pt idx="107">
                  <c:v>365</c:v>
                </c:pt>
                <c:pt idx="108">
                  <c:v>325</c:v>
                </c:pt>
                <c:pt idx="109">
                  <c:v>306</c:v>
                </c:pt>
                <c:pt idx="110">
                  <c:v>304</c:v>
                </c:pt>
                <c:pt idx="111">
                  <c:v>307</c:v>
                </c:pt>
                <c:pt idx="112">
                  <c:v>277</c:v>
                </c:pt>
                <c:pt idx="113">
                  <c:v>287</c:v>
                </c:pt>
                <c:pt idx="114">
                  <c:v>288</c:v>
                </c:pt>
                <c:pt idx="115">
                  <c:v>279</c:v>
                </c:pt>
                <c:pt idx="116">
                  <c:v>252</c:v>
                </c:pt>
                <c:pt idx="117">
                  <c:v>238</c:v>
                </c:pt>
                <c:pt idx="118">
                  <c:v>276</c:v>
                </c:pt>
                <c:pt idx="119">
                  <c:v>244</c:v>
                </c:pt>
                <c:pt idx="120">
                  <c:v>207</c:v>
                </c:pt>
                <c:pt idx="121">
                  <c:v>205</c:v>
                </c:pt>
                <c:pt idx="122">
                  <c:v>193</c:v>
                </c:pt>
                <c:pt idx="123">
                  <c:v>187</c:v>
                </c:pt>
                <c:pt idx="124">
                  <c:v>205</c:v>
                </c:pt>
                <c:pt idx="125">
                  <c:v>174</c:v>
                </c:pt>
                <c:pt idx="126">
                  <c:v>161</c:v>
                </c:pt>
                <c:pt idx="127">
                  <c:v>167</c:v>
                </c:pt>
                <c:pt idx="128">
                  <c:v>159</c:v>
                </c:pt>
                <c:pt idx="129">
                  <c:v>163</c:v>
                </c:pt>
                <c:pt idx="130">
                  <c:v>158</c:v>
                </c:pt>
                <c:pt idx="131">
                  <c:v>146</c:v>
                </c:pt>
                <c:pt idx="132">
                  <c:v>158</c:v>
                </c:pt>
                <c:pt idx="133">
                  <c:v>122</c:v>
                </c:pt>
                <c:pt idx="134">
                  <c:v>141</c:v>
                </c:pt>
                <c:pt idx="135">
                  <c:v>132</c:v>
                </c:pt>
                <c:pt idx="136">
                  <c:v>131</c:v>
                </c:pt>
                <c:pt idx="137">
                  <c:v>103</c:v>
                </c:pt>
                <c:pt idx="138">
                  <c:v>110</c:v>
                </c:pt>
                <c:pt idx="139">
                  <c:v>132</c:v>
                </c:pt>
                <c:pt idx="140">
                  <c:v>98</c:v>
                </c:pt>
                <c:pt idx="141">
                  <c:v>90</c:v>
                </c:pt>
                <c:pt idx="142">
                  <c:v>81</c:v>
                </c:pt>
                <c:pt idx="143">
                  <c:v>96</c:v>
                </c:pt>
                <c:pt idx="144">
                  <c:v>103</c:v>
                </c:pt>
                <c:pt idx="145">
                  <c:v>92</c:v>
                </c:pt>
                <c:pt idx="146">
                  <c:v>86</c:v>
                </c:pt>
                <c:pt idx="147">
                  <c:v>81</c:v>
                </c:pt>
                <c:pt idx="148">
                  <c:v>66</c:v>
                </c:pt>
                <c:pt idx="149">
                  <c:v>86</c:v>
                </c:pt>
                <c:pt idx="150">
                  <c:v>78</c:v>
                </c:pt>
                <c:pt idx="151">
                  <c:v>83</c:v>
                </c:pt>
                <c:pt idx="152">
                  <c:v>73</c:v>
                </c:pt>
                <c:pt idx="153">
                  <c:v>83</c:v>
                </c:pt>
                <c:pt idx="154">
                  <c:v>72</c:v>
                </c:pt>
                <c:pt idx="155">
                  <c:v>66</c:v>
                </c:pt>
                <c:pt idx="156">
                  <c:v>58</c:v>
                </c:pt>
                <c:pt idx="157">
                  <c:v>65</c:v>
                </c:pt>
                <c:pt idx="158">
                  <c:v>69</c:v>
                </c:pt>
                <c:pt idx="159">
                  <c:v>40</c:v>
                </c:pt>
                <c:pt idx="160">
                  <c:v>56</c:v>
                </c:pt>
                <c:pt idx="161">
                  <c:v>50</c:v>
                </c:pt>
                <c:pt idx="162">
                  <c:v>55</c:v>
                </c:pt>
                <c:pt idx="163">
                  <c:v>40</c:v>
                </c:pt>
                <c:pt idx="164">
                  <c:v>35</c:v>
                </c:pt>
                <c:pt idx="165">
                  <c:v>45</c:v>
                </c:pt>
                <c:pt idx="166">
                  <c:v>48</c:v>
                </c:pt>
                <c:pt idx="167">
                  <c:v>54</c:v>
                </c:pt>
                <c:pt idx="168">
                  <c:v>57</c:v>
                </c:pt>
                <c:pt idx="169">
                  <c:v>43</c:v>
                </c:pt>
                <c:pt idx="170">
                  <c:v>47</c:v>
                </c:pt>
                <c:pt idx="171">
                  <c:v>34</c:v>
                </c:pt>
                <c:pt idx="172">
                  <c:v>35</c:v>
                </c:pt>
                <c:pt idx="173">
                  <c:v>34</c:v>
                </c:pt>
                <c:pt idx="174">
                  <c:v>35</c:v>
                </c:pt>
                <c:pt idx="175">
                  <c:v>33</c:v>
                </c:pt>
                <c:pt idx="176">
                  <c:v>29</c:v>
                </c:pt>
                <c:pt idx="177">
                  <c:v>42</c:v>
                </c:pt>
                <c:pt idx="178">
                  <c:v>29</c:v>
                </c:pt>
                <c:pt idx="179">
                  <c:v>32</c:v>
                </c:pt>
                <c:pt idx="180">
                  <c:v>24</c:v>
                </c:pt>
                <c:pt idx="181">
                  <c:v>30</c:v>
                </c:pt>
                <c:pt idx="182">
                  <c:v>28</c:v>
                </c:pt>
                <c:pt idx="183">
                  <c:v>34</c:v>
                </c:pt>
                <c:pt idx="184">
                  <c:v>27</c:v>
                </c:pt>
                <c:pt idx="185">
                  <c:v>26</c:v>
                </c:pt>
                <c:pt idx="186">
                  <c:v>25</c:v>
                </c:pt>
                <c:pt idx="187">
                  <c:v>19</c:v>
                </c:pt>
                <c:pt idx="188">
                  <c:v>25</c:v>
                </c:pt>
                <c:pt idx="189">
                  <c:v>30</c:v>
                </c:pt>
                <c:pt idx="190">
                  <c:v>18</c:v>
                </c:pt>
                <c:pt idx="191">
                  <c:v>22</c:v>
                </c:pt>
                <c:pt idx="192">
                  <c:v>16</c:v>
                </c:pt>
                <c:pt idx="193">
                  <c:v>20</c:v>
                </c:pt>
                <c:pt idx="194">
                  <c:v>27</c:v>
                </c:pt>
                <c:pt idx="195">
                  <c:v>21</c:v>
                </c:pt>
                <c:pt idx="196">
                  <c:v>30</c:v>
                </c:pt>
                <c:pt idx="197">
                  <c:v>9</c:v>
                </c:pt>
                <c:pt idx="198">
                  <c:v>20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CEE-4BED-A64F-0E7207462E10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2017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Data!$C$3:$C$201</c:f>
              <c:numCache>
                <c:formatCode>General</c:formatCode>
                <c:ptCount val="199"/>
                <c:pt idx="0">
                  <c:v>345249</c:v>
                </c:pt>
                <c:pt idx="1">
                  <c:v>2125105</c:v>
                </c:pt>
                <c:pt idx="2">
                  <c:v>2318429</c:v>
                </c:pt>
                <c:pt idx="3">
                  <c:v>1492299</c:v>
                </c:pt>
                <c:pt idx="4">
                  <c:v>943352</c:v>
                </c:pt>
                <c:pt idx="5">
                  <c:v>640337</c:v>
                </c:pt>
                <c:pt idx="6">
                  <c:v>463945</c:v>
                </c:pt>
                <c:pt idx="7">
                  <c:v>354496</c:v>
                </c:pt>
                <c:pt idx="8">
                  <c:v>281621</c:v>
                </c:pt>
                <c:pt idx="9">
                  <c:v>229910</c:v>
                </c:pt>
                <c:pt idx="10">
                  <c:v>191405</c:v>
                </c:pt>
                <c:pt idx="11">
                  <c:v>160902</c:v>
                </c:pt>
                <c:pt idx="12">
                  <c:v>137889</c:v>
                </c:pt>
                <c:pt idx="13">
                  <c:v>118082</c:v>
                </c:pt>
                <c:pt idx="14">
                  <c:v>102296</c:v>
                </c:pt>
                <c:pt idx="15">
                  <c:v>89016</c:v>
                </c:pt>
                <c:pt idx="16">
                  <c:v>77205</c:v>
                </c:pt>
                <c:pt idx="17">
                  <c:v>67392</c:v>
                </c:pt>
                <c:pt idx="18">
                  <c:v>60037</c:v>
                </c:pt>
                <c:pt idx="19">
                  <c:v>52865</c:v>
                </c:pt>
                <c:pt idx="20">
                  <c:v>46749</c:v>
                </c:pt>
                <c:pt idx="21">
                  <c:v>41487</c:v>
                </c:pt>
                <c:pt idx="22">
                  <c:v>37021</c:v>
                </c:pt>
                <c:pt idx="23">
                  <c:v>33099</c:v>
                </c:pt>
                <c:pt idx="24">
                  <c:v>29607</c:v>
                </c:pt>
                <c:pt idx="25">
                  <c:v>26607</c:v>
                </c:pt>
                <c:pt idx="26">
                  <c:v>24286</c:v>
                </c:pt>
                <c:pt idx="27">
                  <c:v>21829</c:v>
                </c:pt>
                <c:pt idx="28">
                  <c:v>19865</c:v>
                </c:pt>
                <c:pt idx="29">
                  <c:v>17786</c:v>
                </c:pt>
                <c:pt idx="30">
                  <c:v>16277</c:v>
                </c:pt>
                <c:pt idx="31">
                  <c:v>14779</c:v>
                </c:pt>
                <c:pt idx="32">
                  <c:v>13651</c:v>
                </c:pt>
                <c:pt idx="33">
                  <c:v>12280</c:v>
                </c:pt>
                <c:pt idx="34">
                  <c:v>11355</c:v>
                </c:pt>
                <c:pt idx="35">
                  <c:v>10407</c:v>
                </c:pt>
                <c:pt idx="36">
                  <c:v>9535</c:v>
                </c:pt>
                <c:pt idx="37">
                  <c:v>8865</c:v>
                </c:pt>
                <c:pt idx="38">
                  <c:v>8301</c:v>
                </c:pt>
                <c:pt idx="39">
                  <c:v>7526</c:v>
                </c:pt>
                <c:pt idx="40">
                  <c:v>6898</c:v>
                </c:pt>
                <c:pt idx="41">
                  <c:v>6474</c:v>
                </c:pt>
                <c:pt idx="42">
                  <c:v>6068</c:v>
                </c:pt>
                <c:pt idx="43">
                  <c:v>5486</c:v>
                </c:pt>
                <c:pt idx="44">
                  <c:v>5237</c:v>
                </c:pt>
                <c:pt idx="45">
                  <c:v>4854</c:v>
                </c:pt>
                <c:pt idx="46">
                  <c:v>4726</c:v>
                </c:pt>
                <c:pt idx="47">
                  <c:v>4130</c:v>
                </c:pt>
                <c:pt idx="48">
                  <c:v>3920</c:v>
                </c:pt>
                <c:pt idx="49">
                  <c:v>3864</c:v>
                </c:pt>
                <c:pt idx="50">
                  <c:v>3498</c:v>
                </c:pt>
                <c:pt idx="51">
                  <c:v>3414</c:v>
                </c:pt>
                <c:pt idx="52">
                  <c:v>3091</c:v>
                </c:pt>
                <c:pt idx="53">
                  <c:v>2948</c:v>
                </c:pt>
                <c:pt idx="54">
                  <c:v>2765</c:v>
                </c:pt>
                <c:pt idx="55">
                  <c:v>2618</c:v>
                </c:pt>
                <c:pt idx="56">
                  <c:v>2370</c:v>
                </c:pt>
                <c:pt idx="57">
                  <c:v>2324</c:v>
                </c:pt>
                <c:pt idx="58">
                  <c:v>2203</c:v>
                </c:pt>
                <c:pt idx="59">
                  <c:v>2018</c:v>
                </c:pt>
                <c:pt idx="60">
                  <c:v>1980</c:v>
                </c:pt>
                <c:pt idx="61">
                  <c:v>1869</c:v>
                </c:pt>
                <c:pt idx="62">
                  <c:v>1615</c:v>
                </c:pt>
                <c:pt idx="63">
                  <c:v>1668</c:v>
                </c:pt>
                <c:pt idx="64">
                  <c:v>1631</c:v>
                </c:pt>
                <c:pt idx="65">
                  <c:v>1486</c:v>
                </c:pt>
                <c:pt idx="66">
                  <c:v>1448</c:v>
                </c:pt>
                <c:pt idx="67">
                  <c:v>1360</c:v>
                </c:pt>
                <c:pt idx="68">
                  <c:v>1320</c:v>
                </c:pt>
                <c:pt idx="69">
                  <c:v>1269</c:v>
                </c:pt>
                <c:pt idx="70">
                  <c:v>1191</c:v>
                </c:pt>
                <c:pt idx="71">
                  <c:v>1166</c:v>
                </c:pt>
                <c:pt idx="72">
                  <c:v>1089</c:v>
                </c:pt>
                <c:pt idx="73">
                  <c:v>1014</c:v>
                </c:pt>
                <c:pt idx="74">
                  <c:v>885</c:v>
                </c:pt>
                <c:pt idx="75">
                  <c:v>907</c:v>
                </c:pt>
                <c:pt idx="76">
                  <c:v>831</c:v>
                </c:pt>
                <c:pt idx="77">
                  <c:v>863</c:v>
                </c:pt>
                <c:pt idx="78">
                  <c:v>799</c:v>
                </c:pt>
                <c:pt idx="79">
                  <c:v>717</c:v>
                </c:pt>
                <c:pt idx="80">
                  <c:v>730</c:v>
                </c:pt>
                <c:pt idx="81">
                  <c:v>716</c:v>
                </c:pt>
                <c:pt idx="82">
                  <c:v>635</c:v>
                </c:pt>
                <c:pt idx="83">
                  <c:v>655</c:v>
                </c:pt>
                <c:pt idx="84">
                  <c:v>634</c:v>
                </c:pt>
                <c:pt idx="85">
                  <c:v>556</c:v>
                </c:pt>
                <c:pt idx="86">
                  <c:v>576</c:v>
                </c:pt>
                <c:pt idx="87">
                  <c:v>567</c:v>
                </c:pt>
                <c:pt idx="88">
                  <c:v>542</c:v>
                </c:pt>
                <c:pt idx="89">
                  <c:v>497</c:v>
                </c:pt>
                <c:pt idx="90">
                  <c:v>516</c:v>
                </c:pt>
                <c:pt idx="91">
                  <c:v>478</c:v>
                </c:pt>
                <c:pt idx="92">
                  <c:v>439</c:v>
                </c:pt>
                <c:pt idx="93">
                  <c:v>414</c:v>
                </c:pt>
                <c:pt idx="94">
                  <c:v>414</c:v>
                </c:pt>
                <c:pt idx="95">
                  <c:v>419</c:v>
                </c:pt>
                <c:pt idx="96">
                  <c:v>360</c:v>
                </c:pt>
                <c:pt idx="97">
                  <c:v>397</c:v>
                </c:pt>
                <c:pt idx="98">
                  <c:v>330</c:v>
                </c:pt>
                <c:pt idx="99">
                  <c:v>313</c:v>
                </c:pt>
                <c:pt idx="100">
                  <c:v>301</c:v>
                </c:pt>
                <c:pt idx="101">
                  <c:v>317</c:v>
                </c:pt>
                <c:pt idx="102">
                  <c:v>301</c:v>
                </c:pt>
                <c:pt idx="103">
                  <c:v>306</c:v>
                </c:pt>
                <c:pt idx="104">
                  <c:v>289</c:v>
                </c:pt>
                <c:pt idx="105">
                  <c:v>272</c:v>
                </c:pt>
                <c:pt idx="106">
                  <c:v>273</c:v>
                </c:pt>
                <c:pt idx="107">
                  <c:v>235</c:v>
                </c:pt>
                <c:pt idx="108">
                  <c:v>248</c:v>
                </c:pt>
                <c:pt idx="109">
                  <c:v>264</c:v>
                </c:pt>
                <c:pt idx="110">
                  <c:v>212</c:v>
                </c:pt>
                <c:pt idx="111">
                  <c:v>218</c:v>
                </c:pt>
                <c:pt idx="112">
                  <c:v>225</c:v>
                </c:pt>
                <c:pt idx="113">
                  <c:v>194</c:v>
                </c:pt>
                <c:pt idx="114">
                  <c:v>193</c:v>
                </c:pt>
                <c:pt idx="115">
                  <c:v>199</c:v>
                </c:pt>
                <c:pt idx="116">
                  <c:v>175</c:v>
                </c:pt>
                <c:pt idx="117">
                  <c:v>160</c:v>
                </c:pt>
                <c:pt idx="118">
                  <c:v>179</c:v>
                </c:pt>
                <c:pt idx="119">
                  <c:v>171</c:v>
                </c:pt>
                <c:pt idx="120">
                  <c:v>152</c:v>
                </c:pt>
                <c:pt idx="121">
                  <c:v>149</c:v>
                </c:pt>
                <c:pt idx="122">
                  <c:v>141</c:v>
                </c:pt>
                <c:pt idx="123">
                  <c:v>155</c:v>
                </c:pt>
                <c:pt idx="124">
                  <c:v>132</c:v>
                </c:pt>
                <c:pt idx="125">
                  <c:v>145</c:v>
                </c:pt>
                <c:pt idx="126">
                  <c:v>127</c:v>
                </c:pt>
                <c:pt idx="127">
                  <c:v>124</c:v>
                </c:pt>
                <c:pt idx="128">
                  <c:v>117</c:v>
                </c:pt>
                <c:pt idx="129">
                  <c:v>114</c:v>
                </c:pt>
                <c:pt idx="130">
                  <c:v>110</c:v>
                </c:pt>
                <c:pt idx="131">
                  <c:v>116</c:v>
                </c:pt>
                <c:pt idx="132">
                  <c:v>121</c:v>
                </c:pt>
                <c:pt idx="133">
                  <c:v>97</c:v>
                </c:pt>
                <c:pt idx="134">
                  <c:v>102</c:v>
                </c:pt>
                <c:pt idx="135">
                  <c:v>106</c:v>
                </c:pt>
                <c:pt idx="136">
                  <c:v>84</c:v>
                </c:pt>
                <c:pt idx="137">
                  <c:v>95</c:v>
                </c:pt>
                <c:pt idx="138">
                  <c:v>81</c:v>
                </c:pt>
                <c:pt idx="139">
                  <c:v>99</c:v>
                </c:pt>
                <c:pt idx="140">
                  <c:v>83</c:v>
                </c:pt>
                <c:pt idx="141">
                  <c:v>89</c:v>
                </c:pt>
                <c:pt idx="142">
                  <c:v>100</c:v>
                </c:pt>
                <c:pt idx="143">
                  <c:v>102</c:v>
                </c:pt>
                <c:pt idx="144">
                  <c:v>83</c:v>
                </c:pt>
                <c:pt idx="145">
                  <c:v>80</c:v>
                </c:pt>
                <c:pt idx="146">
                  <c:v>109</c:v>
                </c:pt>
                <c:pt idx="147">
                  <c:v>56</c:v>
                </c:pt>
                <c:pt idx="148">
                  <c:v>61</c:v>
                </c:pt>
                <c:pt idx="149">
                  <c:v>79</c:v>
                </c:pt>
                <c:pt idx="150">
                  <c:v>61</c:v>
                </c:pt>
                <c:pt idx="151">
                  <c:v>71</c:v>
                </c:pt>
                <c:pt idx="152">
                  <c:v>71</c:v>
                </c:pt>
                <c:pt idx="153">
                  <c:v>55</c:v>
                </c:pt>
                <c:pt idx="154">
                  <c:v>63</c:v>
                </c:pt>
                <c:pt idx="155">
                  <c:v>71</c:v>
                </c:pt>
                <c:pt idx="156">
                  <c:v>63</c:v>
                </c:pt>
                <c:pt idx="157">
                  <c:v>54</c:v>
                </c:pt>
                <c:pt idx="158">
                  <c:v>47</c:v>
                </c:pt>
                <c:pt idx="159">
                  <c:v>61</c:v>
                </c:pt>
                <c:pt idx="160">
                  <c:v>51</c:v>
                </c:pt>
                <c:pt idx="161">
                  <c:v>72</c:v>
                </c:pt>
                <c:pt idx="162">
                  <c:v>48</c:v>
                </c:pt>
                <c:pt idx="163">
                  <c:v>35</c:v>
                </c:pt>
                <c:pt idx="164">
                  <c:v>46</c:v>
                </c:pt>
                <c:pt idx="165">
                  <c:v>54</c:v>
                </c:pt>
                <c:pt idx="166">
                  <c:v>52</c:v>
                </c:pt>
                <c:pt idx="167">
                  <c:v>42</c:v>
                </c:pt>
                <c:pt idx="168">
                  <c:v>38</c:v>
                </c:pt>
                <c:pt idx="169">
                  <c:v>39</c:v>
                </c:pt>
                <c:pt idx="170">
                  <c:v>35</c:v>
                </c:pt>
                <c:pt idx="171">
                  <c:v>42</c:v>
                </c:pt>
                <c:pt idx="172">
                  <c:v>39</c:v>
                </c:pt>
                <c:pt idx="173">
                  <c:v>37</c:v>
                </c:pt>
                <c:pt idx="174">
                  <c:v>45</c:v>
                </c:pt>
                <c:pt idx="175">
                  <c:v>40</c:v>
                </c:pt>
                <c:pt idx="176">
                  <c:v>41</c:v>
                </c:pt>
                <c:pt idx="177">
                  <c:v>23</c:v>
                </c:pt>
                <c:pt idx="178">
                  <c:v>34</c:v>
                </c:pt>
                <c:pt idx="179">
                  <c:v>33</c:v>
                </c:pt>
                <c:pt idx="180">
                  <c:v>28</c:v>
                </c:pt>
                <c:pt idx="181">
                  <c:v>28</c:v>
                </c:pt>
                <c:pt idx="182">
                  <c:v>29</c:v>
                </c:pt>
                <c:pt idx="183">
                  <c:v>31</c:v>
                </c:pt>
                <c:pt idx="184">
                  <c:v>26</c:v>
                </c:pt>
                <c:pt idx="185">
                  <c:v>35</c:v>
                </c:pt>
                <c:pt idx="186">
                  <c:v>35</c:v>
                </c:pt>
                <c:pt idx="187">
                  <c:v>29</c:v>
                </c:pt>
                <c:pt idx="188">
                  <c:v>19</c:v>
                </c:pt>
                <c:pt idx="189">
                  <c:v>19</c:v>
                </c:pt>
                <c:pt idx="190">
                  <c:v>20</c:v>
                </c:pt>
                <c:pt idx="191">
                  <c:v>22</c:v>
                </c:pt>
                <c:pt idx="192">
                  <c:v>21</c:v>
                </c:pt>
                <c:pt idx="193">
                  <c:v>27</c:v>
                </c:pt>
                <c:pt idx="194">
                  <c:v>22</c:v>
                </c:pt>
                <c:pt idx="195">
                  <c:v>23</c:v>
                </c:pt>
                <c:pt idx="196">
                  <c:v>12</c:v>
                </c:pt>
                <c:pt idx="197">
                  <c:v>28</c:v>
                </c:pt>
                <c:pt idx="198">
                  <c:v>25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CEE-4BED-A64F-0E7207462E10}"/>
            </c:ext>
          </c:extLst>
        </c:ser>
        <c:ser>
          <c:idx val="2"/>
          <c:order val="2"/>
          <c:tx>
            <c:strRef>
              <c:f>Data!$D$1</c:f>
              <c:strCache>
                <c:ptCount val="1"/>
                <c:pt idx="0">
                  <c:v>2016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Data!$D$3:$D$201</c:f>
              <c:numCache>
                <c:formatCode>General</c:formatCode>
                <c:ptCount val="199"/>
                <c:pt idx="0">
                  <c:v>275213</c:v>
                </c:pt>
                <c:pt idx="1">
                  <c:v>1861027</c:v>
                </c:pt>
                <c:pt idx="2">
                  <c:v>2164240</c:v>
                </c:pt>
                <c:pt idx="3">
                  <c:v>1488225</c:v>
                </c:pt>
                <c:pt idx="4">
                  <c:v>986219</c:v>
                </c:pt>
                <c:pt idx="5">
                  <c:v>686638</c:v>
                </c:pt>
                <c:pt idx="6">
                  <c:v>505534</c:v>
                </c:pt>
                <c:pt idx="7">
                  <c:v>390799</c:v>
                </c:pt>
                <c:pt idx="8">
                  <c:v>311721</c:v>
                </c:pt>
                <c:pt idx="9">
                  <c:v>255973</c:v>
                </c:pt>
                <c:pt idx="10">
                  <c:v>213667</c:v>
                </c:pt>
                <c:pt idx="11">
                  <c:v>180881</c:v>
                </c:pt>
                <c:pt idx="12">
                  <c:v>154714</c:v>
                </c:pt>
                <c:pt idx="13">
                  <c:v>132968</c:v>
                </c:pt>
                <c:pt idx="14">
                  <c:v>115447</c:v>
                </c:pt>
                <c:pt idx="15">
                  <c:v>100081</c:v>
                </c:pt>
                <c:pt idx="16">
                  <c:v>87322</c:v>
                </c:pt>
                <c:pt idx="17">
                  <c:v>76635</c:v>
                </c:pt>
                <c:pt idx="18">
                  <c:v>68152</c:v>
                </c:pt>
                <c:pt idx="19">
                  <c:v>60133</c:v>
                </c:pt>
                <c:pt idx="20">
                  <c:v>53040</c:v>
                </c:pt>
                <c:pt idx="21">
                  <c:v>47110</c:v>
                </c:pt>
                <c:pt idx="22">
                  <c:v>42061</c:v>
                </c:pt>
                <c:pt idx="23">
                  <c:v>37766</c:v>
                </c:pt>
                <c:pt idx="24">
                  <c:v>33841</c:v>
                </c:pt>
                <c:pt idx="25">
                  <c:v>30517</c:v>
                </c:pt>
                <c:pt idx="26">
                  <c:v>27270</c:v>
                </c:pt>
                <c:pt idx="27">
                  <c:v>25002</c:v>
                </c:pt>
                <c:pt idx="28">
                  <c:v>22421</c:v>
                </c:pt>
                <c:pt idx="29">
                  <c:v>20373</c:v>
                </c:pt>
                <c:pt idx="30">
                  <c:v>18666</c:v>
                </c:pt>
                <c:pt idx="31">
                  <c:v>16912</c:v>
                </c:pt>
                <c:pt idx="32">
                  <c:v>15476</c:v>
                </c:pt>
                <c:pt idx="33">
                  <c:v>13893</c:v>
                </c:pt>
                <c:pt idx="34">
                  <c:v>13118</c:v>
                </c:pt>
                <c:pt idx="35">
                  <c:v>12015</c:v>
                </c:pt>
                <c:pt idx="36">
                  <c:v>10835</c:v>
                </c:pt>
                <c:pt idx="37">
                  <c:v>9963</c:v>
                </c:pt>
                <c:pt idx="38">
                  <c:v>9202</c:v>
                </c:pt>
                <c:pt idx="39">
                  <c:v>8662</c:v>
                </c:pt>
                <c:pt idx="40">
                  <c:v>7964</c:v>
                </c:pt>
                <c:pt idx="41">
                  <c:v>7351</c:v>
                </c:pt>
                <c:pt idx="42">
                  <c:v>6738</c:v>
                </c:pt>
                <c:pt idx="43">
                  <c:v>6349</c:v>
                </c:pt>
                <c:pt idx="44">
                  <c:v>5988</c:v>
                </c:pt>
                <c:pt idx="45">
                  <c:v>5366</c:v>
                </c:pt>
                <c:pt idx="46">
                  <c:v>4923</c:v>
                </c:pt>
                <c:pt idx="47">
                  <c:v>4847</c:v>
                </c:pt>
                <c:pt idx="48">
                  <c:v>4437</c:v>
                </c:pt>
                <c:pt idx="49">
                  <c:v>4252</c:v>
                </c:pt>
                <c:pt idx="50">
                  <c:v>3832</c:v>
                </c:pt>
                <c:pt idx="51">
                  <c:v>3708</c:v>
                </c:pt>
                <c:pt idx="52">
                  <c:v>3501</c:v>
                </c:pt>
                <c:pt idx="53">
                  <c:v>3290</c:v>
                </c:pt>
                <c:pt idx="54">
                  <c:v>3126</c:v>
                </c:pt>
                <c:pt idx="55">
                  <c:v>2884</c:v>
                </c:pt>
                <c:pt idx="56">
                  <c:v>2788</c:v>
                </c:pt>
                <c:pt idx="57">
                  <c:v>2541</c:v>
                </c:pt>
                <c:pt idx="58">
                  <c:v>2433</c:v>
                </c:pt>
                <c:pt idx="59">
                  <c:v>2255</c:v>
                </c:pt>
                <c:pt idx="60">
                  <c:v>2129</c:v>
                </c:pt>
                <c:pt idx="61">
                  <c:v>2037</c:v>
                </c:pt>
                <c:pt idx="62">
                  <c:v>2055</c:v>
                </c:pt>
                <c:pt idx="63">
                  <c:v>1938</c:v>
                </c:pt>
                <c:pt idx="64">
                  <c:v>1717</c:v>
                </c:pt>
                <c:pt idx="65">
                  <c:v>1619</c:v>
                </c:pt>
                <c:pt idx="66">
                  <c:v>1614</c:v>
                </c:pt>
                <c:pt idx="67">
                  <c:v>1513</c:v>
                </c:pt>
                <c:pt idx="68">
                  <c:v>1472</c:v>
                </c:pt>
                <c:pt idx="69">
                  <c:v>1347</c:v>
                </c:pt>
                <c:pt idx="70">
                  <c:v>1269</c:v>
                </c:pt>
                <c:pt idx="71">
                  <c:v>1225</c:v>
                </c:pt>
                <c:pt idx="72">
                  <c:v>1121</c:v>
                </c:pt>
                <c:pt idx="73">
                  <c:v>1160</c:v>
                </c:pt>
                <c:pt idx="74">
                  <c:v>1094</c:v>
                </c:pt>
                <c:pt idx="75">
                  <c:v>1022</c:v>
                </c:pt>
                <c:pt idx="76">
                  <c:v>924</c:v>
                </c:pt>
                <c:pt idx="77">
                  <c:v>945</c:v>
                </c:pt>
                <c:pt idx="78">
                  <c:v>898</c:v>
                </c:pt>
                <c:pt idx="79">
                  <c:v>820</c:v>
                </c:pt>
                <c:pt idx="80">
                  <c:v>823</c:v>
                </c:pt>
                <c:pt idx="81">
                  <c:v>792</c:v>
                </c:pt>
                <c:pt idx="82">
                  <c:v>785</c:v>
                </c:pt>
                <c:pt idx="83">
                  <c:v>757</c:v>
                </c:pt>
                <c:pt idx="84">
                  <c:v>704</c:v>
                </c:pt>
                <c:pt idx="85">
                  <c:v>619</c:v>
                </c:pt>
                <c:pt idx="86">
                  <c:v>642</c:v>
                </c:pt>
                <c:pt idx="87">
                  <c:v>616</c:v>
                </c:pt>
                <c:pt idx="88">
                  <c:v>592</c:v>
                </c:pt>
                <c:pt idx="89">
                  <c:v>557</c:v>
                </c:pt>
                <c:pt idx="90">
                  <c:v>543</c:v>
                </c:pt>
                <c:pt idx="91">
                  <c:v>476</c:v>
                </c:pt>
                <c:pt idx="92">
                  <c:v>486</c:v>
                </c:pt>
                <c:pt idx="93">
                  <c:v>485</c:v>
                </c:pt>
                <c:pt idx="94">
                  <c:v>411</c:v>
                </c:pt>
                <c:pt idx="95">
                  <c:v>412</c:v>
                </c:pt>
                <c:pt idx="96">
                  <c:v>403</c:v>
                </c:pt>
                <c:pt idx="97">
                  <c:v>417</c:v>
                </c:pt>
                <c:pt idx="98">
                  <c:v>367</c:v>
                </c:pt>
                <c:pt idx="99">
                  <c:v>398</c:v>
                </c:pt>
                <c:pt idx="100">
                  <c:v>367</c:v>
                </c:pt>
                <c:pt idx="101">
                  <c:v>370</c:v>
                </c:pt>
                <c:pt idx="102">
                  <c:v>353</c:v>
                </c:pt>
                <c:pt idx="103">
                  <c:v>289</c:v>
                </c:pt>
                <c:pt idx="104">
                  <c:v>350</c:v>
                </c:pt>
                <c:pt idx="105">
                  <c:v>290</c:v>
                </c:pt>
                <c:pt idx="106">
                  <c:v>300</c:v>
                </c:pt>
                <c:pt idx="107">
                  <c:v>273</c:v>
                </c:pt>
                <c:pt idx="108">
                  <c:v>259</c:v>
                </c:pt>
                <c:pt idx="109">
                  <c:v>247</c:v>
                </c:pt>
                <c:pt idx="110">
                  <c:v>256</c:v>
                </c:pt>
                <c:pt idx="111">
                  <c:v>258</c:v>
                </c:pt>
                <c:pt idx="112">
                  <c:v>232</c:v>
                </c:pt>
                <c:pt idx="113">
                  <c:v>217</c:v>
                </c:pt>
                <c:pt idx="114">
                  <c:v>204</c:v>
                </c:pt>
                <c:pt idx="115">
                  <c:v>218</c:v>
                </c:pt>
                <c:pt idx="116">
                  <c:v>192</c:v>
                </c:pt>
                <c:pt idx="117">
                  <c:v>188</c:v>
                </c:pt>
                <c:pt idx="118">
                  <c:v>178</c:v>
                </c:pt>
                <c:pt idx="119">
                  <c:v>174</c:v>
                </c:pt>
                <c:pt idx="120">
                  <c:v>165</c:v>
                </c:pt>
                <c:pt idx="121">
                  <c:v>168</c:v>
                </c:pt>
                <c:pt idx="122">
                  <c:v>177</c:v>
                </c:pt>
                <c:pt idx="123">
                  <c:v>147</c:v>
                </c:pt>
                <c:pt idx="124">
                  <c:v>166</c:v>
                </c:pt>
                <c:pt idx="125">
                  <c:v>142</c:v>
                </c:pt>
                <c:pt idx="126">
                  <c:v>144</c:v>
                </c:pt>
                <c:pt idx="127">
                  <c:v>126</c:v>
                </c:pt>
                <c:pt idx="128">
                  <c:v>145</c:v>
                </c:pt>
                <c:pt idx="129">
                  <c:v>124</c:v>
                </c:pt>
                <c:pt idx="130">
                  <c:v>114</c:v>
                </c:pt>
                <c:pt idx="131">
                  <c:v>125</c:v>
                </c:pt>
                <c:pt idx="132">
                  <c:v>138</c:v>
                </c:pt>
                <c:pt idx="133">
                  <c:v>110</c:v>
                </c:pt>
                <c:pt idx="134">
                  <c:v>120</c:v>
                </c:pt>
                <c:pt idx="135">
                  <c:v>122</c:v>
                </c:pt>
                <c:pt idx="136">
                  <c:v>119</c:v>
                </c:pt>
                <c:pt idx="137">
                  <c:v>94</c:v>
                </c:pt>
                <c:pt idx="138">
                  <c:v>94</c:v>
                </c:pt>
                <c:pt idx="139">
                  <c:v>91</c:v>
                </c:pt>
                <c:pt idx="140">
                  <c:v>100</c:v>
                </c:pt>
                <c:pt idx="141">
                  <c:v>90</c:v>
                </c:pt>
                <c:pt idx="142">
                  <c:v>74</c:v>
                </c:pt>
                <c:pt idx="143">
                  <c:v>84</c:v>
                </c:pt>
                <c:pt idx="144">
                  <c:v>81</c:v>
                </c:pt>
                <c:pt idx="145">
                  <c:v>81</c:v>
                </c:pt>
                <c:pt idx="146">
                  <c:v>78</c:v>
                </c:pt>
                <c:pt idx="147">
                  <c:v>72</c:v>
                </c:pt>
                <c:pt idx="148">
                  <c:v>69</c:v>
                </c:pt>
                <c:pt idx="149">
                  <c:v>74</c:v>
                </c:pt>
                <c:pt idx="150">
                  <c:v>64</c:v>
                </c:pt>
                <c:pt idx="151">
                  <c:v>63</c:v>
                </c:pt>
                <c:pt idx="152">
                  <c:v>54</c:v>
                </c:pt>
                <c:pt idx="153">
                  <c:v>57</c:v>
                </c:pt>
                <c:pt idx="154">
                  <c:v>57</c:v>
                </c:pt>
                <c:pt idx="155">
                  <c:v>48</c:v>
                </c:pt>
                <c:pt idx="156">
                  <c:v>56</c:v>
                </c:pt>
                <c:pt idx="157">
                  <c:v>53</c:v>
                </c:pt>
                <c:pt idx="158">
                  <c:v>47</c:v>
                </c:pt>
                <c:pt idx="159">
                  <c:v>65</c:v>
                </c:pt>
                <c:pt idx="160">
                  <c:v>52</c:v>
                </c:pt>
                <c:pt idx="161">
                  <c:v>54</c:v>
                </c:pt>
                <c:pt idx="162">
                  <c:v>52</c:v>
                </c:pt>
                <c:pt idx="163">
                  <c:v>45</c:v>
                </c:pt>
                <c:pt idx="164">
                  <c:v>35</c:v>
                </c:pt>
                <c:pt idx="165">
                  <c:v>43</c:v>
                </c:pt>
                <c:pt idx="166">
                  <c:v>35</c:v>
                </c:pt>
                <c:pt idx="167">
                  <c:v>37</c:v>
                </c:pt>
                <c:pt idx="168">
                  <c:v>41</c:v>
                </c:pt>
                <c:pt idx="169">
                  <c:v>31</c:v>
                </c:pt>
                <c:pt idx="170">
                  <c:v>27</c:v>
                </c:pt>
                <c:pt idx="171">
                  <c:v>37</c:v>
                </c:pt>
                <c:pt idx="172">
                  <c:v>42</c:v>
                </c:pt>
                <c:pt idx="173">
                  <c:v>30</c:v>
                </c:pt>
                <c:pt idx="174">
                  <c:v>44</c:v>
                </c:pt>
                <c:pt idx="175">
                  <c:v>29</c:v>
                </c:pt>
                <c:pt idx="176">
                  <c:v>28</c:v>
                </c:pt>
                <c:pt idx="177">
                  <c:v>31</c:v>
                </c:pt>
                <c:pt idx="178">
                  <c:v>31</c:v>
                </c:pt>
                <c:pt idx="179">
                  <c:v>30</c:v>
                </c:pt>
                <c:pt idx="180">
                  <c:v>26</c:v>
                </c:pt>
                <c:pt idx="181">
                  <c:v>20</c:v>
                </c:pt>
                <c:pt idx="182">
                  <c:v>25</c:v>
                </c:pt>
                <c:pt idx="183">
                  <c:v>30</c:v>
                </c:pt>
                <c:pt idx="184">
                  <c:v>26</c:v>
                </c:pt>
                <c:pt idx="185">
                  <c:v>30</c:v>
                </c:pt>
                <c:pt idx="186">
                  <c:v>23</c:v>
                </c:pt>
                <c:pt idx="187">
                  <c:v>17</c:v>
                </c:pt>
                <c:pt idx="188">
                  <c:v>28</c:v>
                </c:pt>
                <c:pt idx="189">
                  <c:v>28</c:v>
                </c:pt>
                <c:pt idx="190">
                  <c:v>14</c:v>
                </c:pt>
                <c:pt idx="191">
                  <c:v>13</c:v>
                </c:pt>
                <c:pt idx="192">
                  <c:v>19</c:v>
                </c:pt>
                <c:pt idx="193">
                  <c:v>23</c:v>
                </c:pt>
                <c:pt idx="194">
                  <c:v>18</c:v>
                </c:pt>
                <c:pt idx="195">
                  <c:v>22</c:v>
                </c:pt>
                <c:pt idx="196">
                  <c:v>17</c:v>
                </c:pt>
                <c:pt idx="197">
                  <c:v>15</c:v>
                </c:pt>
                <c:pt idx="198">
                  <c:v>16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8CEE-4BED-A64F-0E7207462E10}"/>
            </c:ext>
          </c:extLst>
        </c:ser>
        <c:ser>
          <c:idx val="3"/>
          <c:order val="3"/>
          <c:tx>
            <c:strRef>
              <c:f>Data!$E$1</c:f>
              <c:strCache>
                <c:ptCount val="1"/>
                <c:pt idx="0">
                  <c:v>2015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Data!$E$3:$E$201</c:f>
              <c:numCache>
                <c:formatCode>General</c:formatCode>
                <c:ptCount val="199"/>
                <c:pt idx="0">
                  <c:v>5381</c:v>
                </c:pt>
                <c:pt idx="1">
                  <c:v>80798</c:v>
                </c:pt>
                <c:pt idx="2">
                  <c:v>286523</c:v>
                </c:pt>
                <c:pt idx="3">
                  <c:v>504825</c:v>
                </c:pt>
                <c:pt idx="4">
                  <c:v>561944</c:v>
                </c:pt>
                <c:pt idx="5">
                  <c:v>479115</c:v>
                </c:pt>
                <c:pt idx="6">
                  <c:v>382251</c:v>
                </c:pt>
                <c:pt idx="7">
                  <c:v>315440</c:v>
                </c:pt>
                <c:pt idx="8">
                  <c:v>267715</c:v>
                </c:pt>
                <c:pt idx="9">
                  <c:v>230021</c:v>
                </c:pt>
                <c:pt idx="10">
                  <c:v>194043</c:v>
                </c:pt>
                <c:pt idx="11">
                  <c:v>162800</c:v>
                </c:pt>
                <c:pt idx="12">
                  <c:v>137839</c:v>
                </c:pt>
                <c:pt idx="13">
                  <c:v>117738</c:v>
                </c:pt>
                <c:pt idx="14">
                  <c:v>100837</c:v>
                </c:pt>
                <c:pt idx="15">
                  <c:v>88057</c:v>
                </c:pt>
                <c:pt idx="16">
                  <c:v>76196</c:v>
                </c:pt>
                <c:pt idx="17">
                  <c:v>67093</c:v>
                </c:pt>
                <c:pt idx="18">
                  <c:v>58680</c:v>
                </c:pt>
                <c:pt idx="19">
                  <c:v>51446</c:v>
                </c:pt>
                <c:pt idx="20">
                  <c:v>45672</c:v>
                </c:pt>
                <c:pt idx="21">
                  <c:v>39685</c:v>
                </c:pt>
                <c:pt idx="22">
                  <c:v>35920</c:v>
                </c:pt>
                <c:pt idx="23">
                  <c:v>31790</c:v>
                </c:pt>
                <c:pt idx="24">
                  <c:v>27858</c:v>
                </c:pt>
                <c:pt idx="25">
                  <c:v>25182</c:v>
                </c:pt>
                <c:pt idx="26">
                  <c:v>22714</c:v>
                </c:pt>
                <c:pt idx="27">
                  <c:v>20262</c:v>
                </c:pt>
                <c:pt idx="28">
                  <c:v>18395</c:v>
                </c:pt>
                <c:pt idx="29">
                  <c:v>16449</c:v>
                </c:pt>
                <c:pt idx="30">
                  <c:v>14799</c:v>
                </c:pt>
                <c:pt idx="31">
                  <c:v>13597</c:v>
                </c:pt>
                <c:pt idx="32">
                  <c:v>12359</c:v>
                </c:pt>
                <c:pt idx="33">
                  <c:v>11075</c:v>
                </c:pt>
                <c:pt idx="34">
                  <c:v>10354</c:v>
                </c:pt>
                <c:pt idx="35">
                  <c:v>9356</c:v>
                </c:pt>
                <c:pt idx="36">
                  <c:v>8580</c:v>
                </c:pt>
                <c:pt idx="37">
                  <c:v>7676</c:v>
                </c:pt>
                <c:pt idx="38">
                  <c:v>7162</c:v>
                </c:pt>
                <c:pt idx="39">
                  <c:v>6580</c:v>
                </c:pt>
                <c:pt idx="40">
                  <c:v>6078</c:v>
                </c:pt>
                <c:pt idx="41">
                  <c:v>5661</c:v>
                </c:pt>
                <c:pt idx="42">
                  <c:v>5200</c:v>
                </c:pt>
                <c:pt idx="43">
                  <c:v>4655</c:v>
                </c:pt>
                <c:pt idx="44">
                  <c:v>4516</c:v>
                </c:pt>
                <c:pt idx="45">
                  <c:v>4144</c:v>
                </c:pt>
                <c:pt idx="46">
                  <c:v>3831</c:v>
                </c:pt>
                <c:pt idx="47">
                  <c:v>3499</c:v>
                </c:pt>
                <c:pt idx="48">
                  <c:v>3300</c:v>
                </c:pt>
                <c:pt idx="49">
                  <c:v>3125</c:v>
                </c:pt>
                <c:pt idx="50">
                  <c:v>2914</c:v>
                </c:pt>
                <c:pt idx="51">
                  <c:v>2682</c:v>
                </c:pt>
                <c:pt idx="52">
                  <c:v>2424</c:v>
                </c:pt>
                <c:pt idx="53">
                  <c:v>2460</c:v>
                </c:pt>
                <c:pt idx="54">
                  <c:v>2211</c:v>
                </c:pt>
                <c:pt idx="55">
                  <c:v>2115</c:v>
                </c:pt>
                <c:pt idx="56">
                  <c:v>1882</c:v>
                </c:pt>
                <c:pt idx="57">
                  <c:v>1844</c:v>
                </c:pt>
                <c:pt idx="58">
                  <c:v>1751</c:v>
                </c:pt>
                <c:pt idx="59">
                  <c:v>1679</c:v>
                </c:pt>
                <c:pt idx="60">
                  <c:v>1605</c:v>
                </c:pt>
                <c:pt idx="61">
                  <c:v>1484</c:v>
                </c:pt>
                <c:pt idx="62">
                  <c:v>1418</c:v>
                </c:pt>
                <c:pt idx="63">
                  <c:v>1342</c:v>
                </c:pt>
                <c:pt idx="64">
                  <c:v>1165</c:v>
                </c:pt>
                <c:pt idx="65">
                  <c:v>1205</c:v>
                </c:pt>
                <c:pt idx="66">
                  <c:v>1178</c:v>
                </c:pt>
                <c:pt idx="67">
                  <c:v>1037</c:v>
                </c:pt>
                <c:pt idx="68">
                  <c:v>1005</c:v>
                </c:pt>
                <c:pt idx="69">
                  <c:v>965</c:v>
                </c:pt>
                <c:pt idx="70">
                  <c:v>874</c:v>
                </c:pt>
                <c:pt idx="71">
                  <c:v>911</c:v>
                </c:pt>
                <c:pt idx="72">
                  <c:v>880</c:v>
                </c:pt>
                <c:pt idx="73">
                  <c:v>823</c:v>
                </c:pt>
                <c:pt idx="74">
                  <c:v>718</c:v>
                </c:pt>
                <c:pt idx="75">
                  <c:v>704</c:v>
                </c:pt>
                <c:pt idx="76">
                  <c:v>741</c:v>
                </c:pt>
                <c:pt idx="77">
                  <c:v>637</c:v>
                </c:pt>
                <c:pt idx="78">
                  <c:v>603</c:v>
                </c:pt>
                <c:pt idx="79">
                  <c:v>605</c:v>
                </c:pt>
                <c:pt idx="80">
                  <c:v>551</c:v>
                </c:pt>
                <c:pt idx="81">
                  <c:v>512</c:v>
                </c:pt>
                <c:pt idx="82">
                  <c:v>530</c:v>
                </c:pt>
                <c:pt idx="83">
                  <c:v>529</c:v>
                </c:pt>
                <c:pt idx="84">
                  <c:v>528</c:v>
                </c:pt>
                <c:pt idx="85">
                  <c:v>450</c:v>
                </c:pt>
                <c:pt idx="86">
                  <c:v>460</c:v>
                </c:pt>
                <c:pt idx="87">
                  <c:v>402</c:v>
                </c:pt>
                <c:pt idx="88">
                  <c:v>386</c:v>
                </c:pt>
                <c:pt idx="89">
                  <c:v>366</c:v>
                </c:pt>
                <c:pt idx="90">
                  <c:v>356</c:v>
                </c:pt>
                <c:pt idx="91">
                  <c:v>359</c:v>
                </c:pt>
                <c:pt idx="92">
                  <c:v>359</c:v>
                </c:pt>
                <c:pt idx="93">
                  <c:v>333</c:v>
                </c:pt>
                <c:pt idx="94">
                  <c:v>311</c:v>
                </c:pt>
                <c:pt idx="95">
                  <c:v>312</c:v>
                </c:pt>
                <c:pt idx="96">
                  <c:v>292</c:v>
                </c:pt>
                <c:pt idx="97">
                  <c:v>254</c:v>
                </c:pt>
                <c:pt idx="98">
                  <c:v>280</c:v>
                </c:pt>
                <c:pt idx="99">
                  <c:v>261</c:v>
                </c:pt>
                <c:pt idx="100">
                  <c:v>250</c:v>
                </c:pt>
                <c:pt idx="101">
                  <c:v>230</c:v>
                </c:pt>
                <c:pt idx="102">
                  <c:v>220</c:v>
                </c:pt>
                <c:pt idx="103">
                  <c:v>218</c:v>
                </c:pt>
                <c:pt idx="104">
                  <c:v>223</c:v>
                </c:pt>
                <c:pt idx="105">
                  <c:v>200</c:v>
                </c:pt>
                <c:pt idx="106">
                  <c:v>199</c:v>
                </c:pt>
                <c:pt idx="107">
                  <c:v>189</c:v>
                </c:pt>
                <c:pt idx="108">
                  <c:v>176</c:v>
                </c:pt>
                <c:pt idx="109">
                  <c:v>153</c:v>
                </c:pt>
                <c:pt idx="110">
                  <c:v>185</c:v>
                </c:pt>
                <c:pt idx="111">
                  <c:v>168</c:v>
                </c:pt>
                <c:pt idx="112">
                  <c:v>158</c:v>
                </c:pt>
                <c:pt idx="113">
                  <c:v>150</c:v>
                </c:pt>
                <c:pt idx="114">
                  <c:v>137</c:v>
                </c:pt>
                <c:pt idx="115">
                  <c:v>131</c:v>
                </c:pt>
                <c:pt idx="116">
                  <c:v>139</c:v>
                </c:pt>
                <c:pt idx="117">
                  <c:v>136</c:v>
                </c:pt>
                <c:pt idx="118">
                  <c:v>130</c:v>
                </c:pt>
                <c:pt idx="119">
                  <c:v>126</c:v>
                </c:pt>
                <c:pt idx="120">
                  <c:v>114</c:v>
                </c:pt>
                <c:pt idx="121">
                  <c:v>114</c:v>
                </c:pt>
                <c:pt idx="122">
                  <c:v>134</c:v>
                </c:pt>
                <c:pt idx="123">
                  <c:v>111</c:v>
                </c:pt>
                <c:pt idx="124">
                  <c:v>106</c:v>
                </c:pt>
                <c:pt idx="125">
                  <c:v>109</c:v>
                </c:pt>
                <c:pt idx="126">
                  <c:v>103</c:v>
                </c:pt>
                <c:pt idx="127">
                  <c:v>93</c:v>
                </c:pt>
                <c:pt idx="128">
                  <c:v>81</c:v>
                </c:pt>
                <c:pt idx="129">
                  <c:v>96</c:v>
                </c:pt>
                <c:pt idx="130">
                  <c:v>105</c:v>
                </c:pt>
                <c:pt idx="131">
                  <c:v>76</c:v>
                </c:pt>
                <c:pt idx="132">
                  <c:v>91</c:v>
                </c:pt>
                <c:pt idx="133">
                  <c:v>81</c:v>
                </c:pt>
                <c:pt idx="134">
                  <c:v>67</c:v>
                </c:pt>
                <c:pt idx="135">
                  <c:v>72</c:v>
                </c:pt>
                <c:pt idx="136">
                  <c:v>63</c:v>
                </c:pt>
                <c:pt idx="137">
                  <c:v>71</c:v>
                </c:pt>
                <c:pt idx="138">
                  <c:v>62</c:v>
                </c:pt>
                <c:pt idx="139">
                  <c:v>68</c:v>
                </c:pt>
                <c:pt idx="140">
                  <c:v>68</c:v>
                </c:pt>
                <c:pt idx="141">
                  <c:v>68</c:v>
                </c:pt>
                <c:pt idx="142">
                  <c:v>58</c:v>
                </c:pt>
                <c:pt idx="143">
                  <c:v>59</c:v>
                </c:pt>
                <c:pt idx="144">
                  <c:v>71</c:v>
                </c:pt>
                <c:pt idx="145">
                  <c:v>57</c:v>
                </c:pt>
                <c:pt idx="146">
                  <c:v>41</c:v>
                </c:pt>
                <c:pt idx="147">
                  <c:v>52</c:v>
                </c:pt>
                <c:pt idx="148">
                  <c:v>56</c:v>
                </c:pt>
                <c:pt idx="149">
                  <c:v>55</c:v>
                </c:pt>
                <c:pt idx="150">
                  <c:v>54</c:v>
                </c:pt>
                <c:pt idx="151">
                  <c:v>46</c:v>
                </c:pt>
                <c:pt idx="152">
                  <c:v>51</c:v>
                </c:pt>
                <c:pt idx="153">
                  <c:v>51</c:v>
                </c:pt>
                <c:pt idx="154">
                  <c:v>43</c:v>
                </c:pt>
                <c:pt idx="155">
                  <c:v>41</c:v>
                </c:pt>
                <c:pt idx="156">
                  <c:v>40</c:v>
                </c:pt>
                <c:pt idx="157">
                  <c:v>51</c:v>
                </c:pt>
                <c:pt idx="158">
                  <c:v>37</c:v>
                </c:pt>
                <c:pt idx="159">
                  <c:v>40</c:v>
                </c:pt>
                <c:pt idx="160">
                  <c:v>39</c:v>
                </c:pt>
                <c:pt idx="161">
                  <c:v>41</c:v>
                </c:pt>
                <c:pt idx="162">
                  <c:v>52</c:v>
                </c:pt>
                <c:pt idx="163">
                  <c:v>34</c:v>
                </c:pt>
                <c:pt idx="164">
                  <c:v>29</c:v>
                </c:pt>
                <c:pt idx="165">
                  <c:v>28</c:v>
                </c:pt>
                <c:pt idx="166">
                  <c:v>23</c:v>
                </c:pt>
                <c:pt idx="167">
                  <c:v>37</c:v>
                </c:pt>
                <c:pt idx="168">
                  <c:v>33</c:v>
                </c:pt>
                <c:pt idx="169">
                  <c:v>26</c:v>
                </c:pt>
                <c:pt idx="170">
                  <c:v>19</c:v>
                </c:pt>
                <c:pt idx="171">
                  <c:v>22</c:v>
                </c:pt>
                <c:pt idx="172">
                  <c:v>21</c:v>
                </c:pt>
                <c:pt idx="173">
                  <c:v>19</c:v>
                </c:pt>
                <c:pt idx="174">
                  <c:v>25</c:v>
                </c:pt>
                <c:pt idx="175">
                  <c:v>24</c:v>
                </c:pt>
                <c:pt idx="176">
                  <c:v>22</c:v>
                </c:pt>
                <c:pt idx="177">
                  <c:v>19</c:v>
                </c:pt>
                <c:pt idx="178">
                  <c:v>23</c:v>
                </c:pt>
                <c:pt idx="179">
                  <c:v>13</c:v>
                </c:pt>
                <c:pt idx="180">
                  <c:v>18</c:v>
                </c:pt>
                <c:pt idx="181">
                  <c:v>16</c:v>
                </c:pt>
                <c:pt idx="182">
                  <c:v>22</c:v>
                </c:pt>
                <c:pt idx="183">
                  <c:v>22</c:v>
                </c:pt>
                <c:pt idx="184">
                  <c:v>17</c:v>
                </c:pt>
                <c:pt idx="185">
                  <c:v>28</c:v>
                </c:pt>
                <c:pt idx="186">
                  <c:v>13</c:v>
                </c:pt>
                <c:pt idx="187">
                  <c:v>16</c:v>
                </c:pt>
                <c:pt idx="188">
                  <c:v>16</c:v>
                </c:pt>
                <c:pt idx="189">
                  <c:v>27</c:v>
                </c:pt>
                <c:pt idx="190">
                  <c:v>18</c:v>
                </c:pt>
                <c:pt idx="191">
                  <c:v>14</c:v>
                </c:pt>
                <c:pt idx="192">
                  <c:v>18</c:v>
                </c:pt>
                <c:pt idx="193">
                  <c:v>21</c:v>
                </c:pt>
                <c:pt idx="194">
                  <c:v>21</c:v>
                </c:pt>
                <c:pt idx="195">
                  <c:v>10</c:v>
                </c:pt>
                <c:pt idx="196">
                  <c:v>10</c:v>
                </c:pt>
                <c:pt idx="197">
                  <c:v>12</c:v>
                </c:pt>
                <c:pt idx="198">
                  <c:v>21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CEE-4BED-A64F-0E7207462E10}"/>
            </c:ext>
          </c:extLst>
        </c:ser>
        <c:ser>
          <c:idx val="4"/>
          <c:order val="4"/>
          <c:tx>
            <c:strRef>
              <c:f>Data!$F$1</c:f>
              <c:strCache>
                <c:ptCount val="1"/>
                <c:pt idx="0">
                  <c:v>2014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Data!$F$3:$F$201</c:f>
              <c:numCache>
                <c:formatCode>General</c:formatCode>
                <c:ptCount val="199"/>
                <c:pt idx="0">
                  <c:v>7634</c:v>
                </c:pt>
                <c:pt idx="1">
                  <c:v>107011</c:v>
                </c:pt>
                <c:pt idx="2">
                  <c:v>418848</c:v>
                </c:pt>
                <c:pt idx="3">
                  <c:v>788233</c:v>
                </c:pt>
                <c:pt idx="4">
                  <c:v>909877</c:v>
                </c:pt>
                <c:pt idx="5">
                  <c:v>799010</c:v>
                </c:pt>
                <c:pt idx="6">
                  <c:v>647492</c:v>
                </c:pt>
                <c:pt idx="7">
                  <c:v>530126</c:v>
                </c:pt>
                <c:pt idx="8">
                  <c:v>437634</c:v>
                </c:pt>
                <c:pt idx="9">
                  <c:v>358675</c:v>
                </c:pt>
                <c:pt idx="10">
                  <c:v>297245</c:v>
                </c:pt>
                <c:pt idx="11">
                  <c:v>248349</c:v>
                </c:pt>
                <c:pt idx="12">
                  <c:v>210363</c:v>
                </c:pt>
                <c:pt idx="13">
                  <c:v>178989</c:v>
                </c:pt>
                <c:pt idx="14">
                  <c:v>154492</c:v>
                </c:pt>
                <c:pt idx="15">
                  <c:v>132983</c:v>
                </c:pt>
                <c:pt idx="16">
                  <c:v>115454</c:v>
                </c:pt>
                <c:pt idx="17">
                  <c:v>101696</c:v>
                </c:pt>
                <c:pt idx="18">
                  <c:v>89022</c:v>
                </c:pt>
                <c:pt idx="19">
                  <c:v>77996</c:v>
                </c:pt>
                <c:pt idx="20">
                  <c:v>69455</c:v>
                </c:pt>
                <c:pt idx="21">
                  <c:v>61487</c:v>
                </c:pt>
                <c:pt idx="22">
                  <c:v>55156</c:v>
                </c:pt>
                <c:pt idx="23">
                  <c:v>48597</c:v>
                </c:pt>
                <c:pt idx="24">
                  <c:v>43629</c:v>
                </c:pt>
                <c:pt idx="25">
                  <c:v>39202</c:v>
                </c:pt>
                <c:pt idx="26">
                  <c:v>35311</c:v>
                </c:pt>
                <c:pt idx="27">
                  <c:v>31459</c:v>
                </c:pt>
                <c:pt idx="28">
                  <c:v>28717</c:v>
                </c:pt>
                <c:pt idx="29">
                  <c:v>25872</c:v>
                </c:pt>
                <c:pt idx="30">
                  <c:v>23760</c:v>
                </c:pt>
                <c:pt idx="31">
                  <c:v>21516</c:v>
                </c:pt>
                <c:pt idx="32">
                  <c:v>19583</c:v>
                </c:pt>
                <c:pt idx="33">
                  <c:v>17933</c:v>
                </c:pt>
                <c:pt idx="34">
                  <c:v>16438</c:v>
                </c:pt>
                <c:pt idx="35">
                  <c:v>15194</c:v>
                </c:pt>
                <c:pt idx="36">
                  <c:v>14064</c:v>
                </c:pt>
                <c:pt idx="37">
                  <c:v>12977</c:v>
                </c:pt>
                <c:pt idx="38">
                  <c:v>11874</c:v>
                </c:pt>
                <c:pt idx="39">
                  <c:v>10935</c:v>
                </c:pt>
                <c:pt idx="40">
                  <c:v>10161</c:v>
                </c:pt>
                <c:pt idx="41">
                  <c:v>9555</c:v>
                </c:pt>
                <c:pt idx="42">
                  <c:v>8726</c:v>
                </c:pt>
                <c:pt idx="43">
                  <c:v>8311</c:v>
                </c:pt>
                <c:pt idx="44">
                  <c:v>7583</c:v>
                </c:pt>
                <c:pt idx="45">
                  <c:v>7232</c:v>
                </c:pt>
                <c:pt idx="46">
                  <c:v>6585</c:v>
                </c:pt>
                <c:pt idx="47">
                  <c:v>6320</c:v>
                </c:pt>
                <c:pt idx="48">
                  <c:v>5830</c:v>
                </c:pt>
                <c:pt idx="49">
                  <c:v>5524</c:v>
                </c:pt>
                <c:pt idx="50">
                  <c:v>5157</c:v>
                </c:pt>
                <c:pt idx="51">
                  <c:v>4800</c:v>
                </c:pt>
                <c:pt idx="52">
                  <c:v>4619</c:v>
                </c:pt>
                <c:pt idx="53">
                  <c:v>4275</c:v>
                </c:pt>
                <c:pt idx="54">
                  <c:v>4123</c:v>
                </c:pt>
                <c:pt idx="55">
                  <c:v>3832</c:v>
                </c:pt>
                <c:pt idx="56">
                  <c:v>3770</c:v>
                </c:pt>
                <c:pt idx="57">
                  <c:v>3361</c:v>
                </c:pt>
                <c:pt idx="58">
                  <c:v>3224</c:v>
                </c:pt>
                <c:pt idx="59">
                  <c:v>3094</c:v>
                </c:pt>
                <c:pt idx="60">
                  <c:v>2964</c:v>
                </c:pt>
                <c:pt idx="61">
                  <c:v>2760</c:v>
                </c:pt>
                <c:pt idx="62">
                  <c:v>2630</c:v>
                </c:pt>
                <c:pt idx="63">
                  <c:v>2436</c:v>
                </c:pt>
                <c:pt idx="64">
                  <c:v>2373</c:v>
                </c:pt>
                <c:pt idx="65">
                  <c:v>2254</c:v>
                </c:pt>
                <c:pt idx="66">
                  <c:v>2151</c:v>
                </c:pt>
                <c:pt idx="67">
                  <c:v>1969</c:v>
                </c:pt>
                <c:pt idx="68">
                  <c:v>1962</c:v>
                </c:pt>
                <c:pt idx="69">
                  <c:v>1773</c:v>
                </c:pt>
                <c:pt idx="70">
                  <c:v>1781</c:v>
                </c:pt>
                <c:pt idx="71">
                  <c:v>1728</c:v>
                </c:pt>
                <c:pt idx="72">
                  <c:v>1560</c:v>
                </c:pt>
                <c:pt idx="73">
                  <c:v>1556</c:v>
                </c:pt>
                <c:pt idx="74">
                  <c:v>1421</c:v>
                </c:pt>
                <c:pt idx="75">
                  <c:v>1464</c:v>
                </c:pt>
                <c:pt idx="76">
                  <c:v>1315</c:v>
                </c:pt>
                <c:pt idx="77">
                  <c:v>1296</c:v>
                </c:pt>
                <c:pt idx="78">
                  <c:v>1224</c:v>
                </c:pt>
                <c:pt idx="79">
                  <c:v>1129</c:v>
                </c:pt>
                <c:pt idx="80">
                  <c:v>1133</c:v>
                </c:pt>
                <c:pt idx="81">
                  <c:v>1103</c:v>
                </c:pt>
                <c:pt idx="82">
                  <c:v>1023</c:v>
                </c:pt>
                <c:pt idx="83">
                  <c:v>1009</c:v>
                </c:pt>
                <c:pt idx="84">
                  <c:v>969</c:v>
                </c:pt>
                <c:pt idx="85">
                  <c:v>916</c:v>
                </c:pt>
                <c:pt idx="86">
                  <c:v>871</c:v>
                </c:pt>
                <c:pt idx="87">
                  <c:v>841</c:v>
                </c:pt>
                <c:pt idx="88">
                  <c:v>863</c:v>
                </c:pt>
                <c:pt idx="89">
                  <c:v>771</c:v>
                </c:pt>
                <c:pt idx="90">
                  <c:v>747</c:v>
                </c:pt>
                <c:pt idx="91">
                  <c:v>746</c:v>
                </c:pt>
                <c:pt idx="92">
                  <c:v>719</c:v>
                </c:pt>
                <c:pt idx="93">
                  <c:v>648</c:v>
                </c:pt>
                <c:pt idx="94">
                  <c:v>639</c:v>
                </c:pt>
                <c:pt idx="95">
                  <c:v>620</c:v>
                </c:pt>
                <c:pt idx="96">
                  <c:v>573</c:v>
                </c:pt>
                <c:pt idx="97">
                  <c:v>549</c:v>
                </c:pt>
                <c:pt idx="98">
                  <c:v>503</c:v>
                </c:pt>
                <c:pt idx="99">
                  <c:v>544</c:v>
                </c:pt>
                <c:pt idx="100">
                  <c:v>497</c:v>
                </c:pt>
                <c:pt idx="101">
                  <c:v>511</c:v>
                </c:pt>
                <c:pt idx="102">
                  <c:v>506</c:v>
                </c:pt>
                <c:pt idx="103">
                  <c:v>430</c:v>
                </c:pt>
                <c:pt idx="104">
                  <c:v>440</c:v>
                </c:pt>
                <c:pt idx="105">
                  <c:v>381</c:v>
                </c:pt>
                <c:pt idx="106">
                  <c:v>403</c:v>
                </c:pt>
                <c:pt idx="107">
                  <c:v>405</c:v>
                </c:pt>
                <c:pt idx="108">
                  <c:v>388</c:v>
                </c:pt>
                <c:pt idx="109">
                  <c:v>394</c:v>
                </c:pt>
                <c:pt idx="110">
                  <c:v>380</c:v>
                </c:pt>
                <c:pt idx="111">
                  <c:v>372</c:v>
                </c:pt>
                <c:pt idx="112">
                  <c:v>300</c:v>
                </c:pt>
                <c:pt idx="113">
                  <c:v>329</c:v>
                </c:pt>
                <c:pt idx="114">
                  <c:v>325</c:v>
                </c:pt>
                <c:pt idx="115">
                  <c:v>275</c:v>
                </c:pt>
                <c:pt idx="116">
                  <c:v>323</c:v>
                </c:pt>
                <c:pt idx="117">
                  <c:v>320</c:v>
                </c:pt>
                <c:pt idx="118">
                  <c:v>280</c:v>
                </c:pt>
                <c:pt idx="119">
                  <c:v>257</c:v>
                </c:pt>
                <c:pt idx="120">
                  <c:v>262</c:v>
                </c:pt>
                <c:pt idx="121">
                  <c:v>215</c:v>
                </c:pt>
                <c:pt idx="122">
                  <c:v>262</c:v>
                </c:pt>
                <c:pt idx="123">
                  <c:v>219</c:v>
                </c:pt>
                <c:pt idx="124">
                  <c:v>236</c:v>
                </c:pt>
                <c:pt idx="125">
                  <c:v>199</c:v>
                </c:pt>
                <c:pt idx="126">
                  <c:v>182</c:v>
                </c:pt>
                <c:pt idx="127">
                  <c:v>203</c:v>
                </c:pt>
                <c:pt idx="128">
                  <c:v>202</c:v>
                </c:pt>
                <c:pt idx="129">
                  <c:v>171</c:v>
                </c:pt>
                <c:pt idx="130">
                  <c:v>183</c:v>
                </c:pt>
                <c:pt idx="131">
                  <c:v>158</c:v>
                </c:pt>
                <c:pt idx="132">
                  <c:v>186</c:v>
                </c:pt>
                <c:pt idx="133">
                  <c:v>189</c:v>
                </c:pt>
                <c:pt idx="134">
                  <c:v>178</c:v>
                </c:pt>
                <c:pt idx="135">
                  <c:v>144</c:v>
                </c:pt>
                <c:pt idx="136">
                  <c:v>142</c:v>
                </c:pt>
                <c:pt idx="137">
                  <c:v>144</c:v>
                </c:pt>
                <c:pt idx="138">
                  <c:v>145</c:v>
                </c:pt>
                <c:pt idx="139">
                  <c:v>110</c:v>
                </c:pt>
                <c:pt idx="140">
                  <c:v>129</c:v>
                </c:pt>
                <c:pt idx="141">
                  <c:v>122</c:v>
                </c:pt>
                <c:pt idx="142">
                  <c:v>116</c:v>
                </c:pt>
                <c:pt idx="143">
                  <c:v>124</c:v>
                </c:pt>
                <c:pt idx="144">
                  <c:v>109</c:v>
                </c:pt>
                <c:pt idx="145">
                  <c:v>128</c:v>
                </c:pt>
                <c:pt idx="146">
                  <c:v>106</c:v>
                </c:pt>
                <c:pt idx="147">
                  <c:v>125</c:v>
                </c:pt>
                <c:pt idx="148">
                  <c:v>94</c:v>
                </c:pt>
                <c:pt idx="149">
                  <c:v>104</c:v>
                </c:pt>
                <c:pt idx="150">
                  <c:v>109</c:v>
                </c:pt>
                <c:pt idx="151">
                  <c:v>86</c:v>
                </c:pt>
                <c:pt idx="152">
                  <c:v>89</c:v>
                </c:pt>
                <c:pt idx="153">
                  <c:v>92</c:v>
                </c:pt>
                <c:pt idx="154">
                  <c:v>97</c:v>
                </c:pt>
                <c:pt idx="155">
                  <c:v>95</c:v>
                </c:pt>
                <c:pt idx="156">
                  <c:v>71</c:v>
                </c:pt>
                <c:pt idx="157">
                  <c:v>83</c:v>
                </c:pt>
                <c:pt idx="158">
                  <c:v>79</c:v>
                </c:pt>
                <c:pt idx="159">
                  <c:v>87</c:v>
                </c:pt>
                <c:pt idx="160">
                  <c:v>65</c:v>
                </c:pt>
                <c:pt idx="161">
                  <c:v>70</c:v>
                </c:pt>
                <c:pt idx="162">
                  <c:v>70</c:v>
                </c:pt>
                <c:pt idx="163">
                  <c:v>73</c:v>
                </c:pt>
                <c:pt idx="164">
                  <c:v>71</c:v>
                </c:pt>
                <c:pt idx="165">
                  <c:v>76</c:v>
                </c:pt>
                <c:pt idx="166">
                  <c:v>52</c:v>
                </c:pt>
                <c:pt idx="167">
                  <c:v>63</c:v>
                </c:pt>
                <c:pt idx="168">
                  <c:v>59</c:v>
                </c:pt>
                <c:pt idx="169">
                  <c:v>63</c:v>
                </c:pt>
                <c:pt idx="170">
                  <c:v>65</c:v>
                </c:pt>
                <c:pt idx="171">
                  <c:v>70</c:v>
                </c:pt>
                <c:pt idx="172">
                  <c:v>57</c:v>
                </c:pt>
                <c:pt idx="173">
                  <c:v>54</c:v>
                </c:pt>
                <c:pt idx="174">
                  <c:v>38</c:v>
                </c:pt>
                <c:pt idx="175">
                  <c:v>47</c:v>
                </c:pt>
                <c:pt idx="176">
                  <c:v>49</c:v>
                </c:pt>
                <c:pt idx="177">
                  <c:v>55</c:v>
                </c:pt>
                <c:pt idx="178">
                  <c:v>51</c:v>
                </c:pt>
                <c:pt idx="179">
                  <c:v>43</c:v>
                </c:pt>
                <c:pt idx="180">
                  <c:v>43</c:v>
                </c:pt>
                <c:pt idx="181">
                  <c:v>37</c:v>
                </c:pt>
                <c:pt idx="182">
                  <c:v>31</c:v>
                </c:pt>
                <c:pt idx="183">
                  <c:v>41</c:v>
                </c:pt>
                <c:pt idx="184">
                  <c:v>42</c:v>
                </c:pt>
                <c:pt idx="185">
                  <c:v>40</c:v>
                </c:pt>
                <c:pt idx="186">
                  <c:v>42</c:v>
                </c:pt>
                <c:pt idx="187">
                  <c:v>31</c:v>
                </c:pt>
                <c:pt idx="188">
                  <c:v>43</c:v>
                </c:pt>
                <c:pt idx="189">
                  <c:v>43</c:v>
                </c:pt>
                <c:pt idx="190">
                  <c:v>38</c:v>
                </c:pt>
                <c:pt idx="191">
                  <c:v>27</c:v>
                </c:pt>
                <c:pt idx="192">
                  <c:v>34</c:v>
                </c:pt>
                <c:pt idx="193">
                  <c:v>31</c:v>
                </c:pt>
                <c:pt idx="194">
                  <c:v>29</c:v>
                </c:pt>
                <c:pt idx="195">
                  <c:v>21</c:v>
                </c:pt>
                <c:pt idx="196">
                  <c:v>29</c:v>
                </c:pt>
                <c:pt idx="197">
                  <c:v>25</c:v>
                </c:pt>
                <c:pt idx="198">
                  <c:v>37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8CEE-4BED-A64F-0E7207462E10}"/>
            </c:ext>
          </c:extLst>
        </c:ser>
        <c:ser>
          <c:idx val="5"/>
          <c:order val="5"/>
          <c:tx>
            <c:strRef>
              <c:f>Data!$G$1</c:f>
              <c:strCache>
                <c:ptCount val="1"/>
                <c:pt idx="0">
                  <c:v>2013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Data!$G$3:$G$201</c:f>
              <c:numCache>
                <c:formatCode>General</c:formatCode>
                <c:ptCount val="199"/>
                <c:pt idx="0">
                  <c:v>505</c:v>
                </c:pt>
                <c:pt idx="1">
                  <c:v>13886</c:v>
                </c:pt>
                <c:pt idx="2">
                  <c:v>107983</c:v>
                </c:pt>
                <c:pt idx="3">
                  <c:v>309314</c:v>
                </c:pt>
                <c:pt idx="4">
                  <c:v>478495</c:v>
                </c:pt>
                <c:pt idx="5">
                  <c:v>501417</c:v>
                </c:pt>
                <c:pt idx="6">
                  <c:v>439105</c:v>
                </c:pt>
                <c:pt idx="7">
                  <c:v>363421</c:v>
                </c:pt>
                <c:pt idx="8">
                  <c:v>299171</c:v>
                </c:pt>
                <c:pt idx="9">
                  <c:v>246025</c:v>
                </c:pt>
                <c:pt idx="10">
                  <c:v>204218</c:v>
                </c:pt>
                <c:pt idx="11">
                  <c:v>171336</c:v>
                </c:pt>
                <c:pt idx="12">
                  <c:v>143181</c:v>
                </c:pt>
                <c:pt idx="13">
                  <c:v>121335</c:v>
                </c:pt>
                <c:pt idx="14">
                  <c:v>103507</c:v>
                </c:pt>
                <c:pt idx="15">
                  <c:v>89892</c:v>
                </c:pt>
                <c:pt idx="16">
                  <c:v>78670</c:v>
                </c:pt>
                <c:pt idx="17">
                  <c:v>68883</c:v>
                </c:pt>
                <c:pt idx="18">
                  <c:v>60974</c:v>
                </c:pt>
                <c:pt idx="19">
                  <c:v>54061</c:v>
                </c:pt>
                <c:pt idx="20">
                  <c:v>47889</c:v>
                </c:pt>
                <c:pt idx="21">
                  <c:v>42767</c:v>
                </c:pt>
                <c:pt idx="22">
                  <c:v>38619</c:v>
                </c:pt>
                <c:pt idx="23">
                  <c:v>34169</c:v>
                </c:pt>
                <c:pt idx="24">
                  <c:v>30708</c:v>
                </c:pt>
                <c:pt idx="25">
                  <c:v>27882</c:v>
                </c:pt>
                <c:pt idx="26">
                  <c:v>25106</c:v>
                </c:pt>
                <c:pt idx="27">
                  <c:v>22795</c:v>
                </c:pt>
                <c:pt idx="28">
                  <c:v>21119</c:v>
                </c:pt>
                <c:pt idx="29">
                  <c:v>18673</c:v>
                </c:pt>
                <c:pt idx="30">
                  <c:v>17104</c:v>
                </c:pt>
                <c:pt idx="31">
                  <c:v>15804</c:v>
                </c:pt>
                <c:pt idx="32">
                  <c:v>14414</c:v>
                </c:pt>
                <c:pt idx="33">
                  <c:v>13269</c:v>
                </c:pt>
                <c:pt idx="34">
                  <c:v>12216</c:v>
                </c:pt>
                <c:pt idx="35">
                  <c:v>11272</c:v>
                </c:pt>
                <c:pt idx="36">
                  <c:v>10258</c:v>
                </c:pt>
                <c:pt idx="37">
                  <c:v>9533</c:v>
                </c:pt>
                <c:pt idx="38">
                  <c:v>8825</c:v>
                </c:pt>
                <c:pt idx="39">
                  <c:v>8160</c:v>
                </c:pt>
                <c:pt idx="40">
                  <c:v>7679</c:v>
                </c:pt>
                <c:pt idx="41">
                  <c:v>6976</c:v>
                </c:pt>
                <c:pt idx="42">
                  <c:v>6494</c:v>
                </c:pt>
                <c:pt idx="43">
                  <c:v>6057</c:v>
                </c:pt>
                <c:pt idx="44">
                  <c:v>5688</c:v>
                </c:pt>
                <c:pt idx="45">
                  <c:v>5409</c:v>
                </c:pt>
                <c:pt idx="46">
                  <c:v>5115</c:v>
                </c:pt>
                <c:pt idx="47">
                  <c:v>4692</c:v>
                </c:pt>
                <c:pt idx="48">
                  <c:v>4551</c:v>
                </c:pt>
                <c:pt idx="49">
                  <c:v>4119</c:v>
                </c:pt>
                <c:pt idx="50">
                  <c:v>3884</c:v>
                </c:pt>
                <c:pt idx="51">
                  <c:v>3709</c:v>
                </c:pt>
                <c:pt idx="52">
                  <c:v>3463</c:v>
                </c:pt>
                <c:pt idx="53">
                  <c:v>3217</c:v>
                </c:pt>
                <c:pt idx="54">
                  <c:v>3055</c:v>
                </c:pt>
                <c:pt idx="55">
                  <c:v>2930</c:v>
                </c:pt>
                <c:pt idx="56">
                  <c:v>2773</c:v>
                </c:pt>
                <c:pt idx="57">
                  <c:v>2634</c:v>
                </c:pt>
                <c:pt idx="58">
                  <c:v>2511</c:v>
                </c:pt>
                <c:pt idx="59">
                  <c:v>2310</c:v>
                </c:pt>
                <c:pt idx="60">
                  <c:v>2249</c:v>
                </c:pt>
                <c:pt idx="61">
                  <c:v>2129</c:v>
                </c:pt>
                <c:pt idx="62">
                  <c:v>2055</c:v>
                </c:pt>
                <c:pt idx="63">
                  <c:v>1923</c:v>
                </c:pt>
                <c:pt idx="64">
                  <c:v>1897</c:v>
                </c:pt>
                <c:pt idx="65">
                  <c:v>1643</c:v>
                </c:pt>
                <c:pt idx="66">
                  <c:v>1678</c:v>
                </c:pt>
                <c:pt idx="67">
                  <c:v>1640</c:v>
                </c:pt>
                <c:pt idx="68">
                  <c:v>1505</c:v>
                </c:pt>
                <c:pt idx="69">
                  <c:v>1475</c:v>
                </c:pt>
                <c:pt idx="70">
                  <c:v>1372</c:v>
                </c:pt>
                <c:pt idx="71">
                  <c:v>1354</c:v>
                </c:pt>
                <c:pt idx="72">
                  <c:v>1242</c:v>
                </c:pt>
                <c:pt idx="73">
                  <c:v>1186</c:v>
                </c:pt>
                <c:pt idx="74">
                  <c:v>1188</c:v>
                </c:pt>
                <c:pt idx="75">
                  <c:v>1072</c:v>
                </c:pt>
                <c:pt idx="76">
                  <c:v>1029</c:v>
                </c:pt>
                <c:pt idx="77">
                  <c:v>1017</c:v>
                </c:pt>
                <c:pt idx="78">
                  <c:v>957</c:v>
                </c:pt>
                <c:pt idx="79">
                  <c:v>891</c:v>
                </c:pt>
                <c:pt idx="80">
                  <c:v>912</c:v>
                </c:pt>
                <c:pt idx="81">
                  <c:v>849</c:v>
                </c:pt>
                <c:pt idx="82">
                  <c:v>841</c:v>
                </c:pt>
                <c:pt idx="83">
                  <c:v>841</c:v>
                </c:pt>
                <c:pt idx="84">
                  <c:v>788</c:v>
                </c:pt>
                <c:pt idx="85">
                  <c:v>719</c:v>
                </c:pt>
                <c:pt idx="86">
                  <c:v>665</c:v>
                </c:pt>
                <c:pt idx="87">
                  <c:v>690</c:v>
                </c:pt>
                <c:pt idx="88">
                  <c:v>624</c:v>
                </c:pt>
                <c:pt idx="89">
                  <c:v>677</c:v>
                </c:pt>
                <c:pt idx="90">
                  <c:v>635</c:v>
                </c:pt>
                <c:pt idx="91">
                  <c:v>609</c:v>
                </c:pt>
                <c:pt idx="92">
                  <c:v>598</c:v>
                </c:pt>
                <c:pt idx="93">
                  <c:v>569</c:v>
                </c:pt>
                <c:pt idx="94">
                  <c:v>520</c:v>
                </c:pt>
                <c:pt idx="95">
                  <c:v>490</c:v>
                </c:pt>
                <c:pt idx="96">
                  <c:v>504</c:v>
                </c:pt>
                <c:pt idx="97">
                  <c:v>443</c:v>
                </c:pt>
                <c:pt idx="98">
                  <c:v>439</c:v>
                </c:pt>
                <c:pt idx="99">
                  <c:v>429</c:v>
                </c:pt>
                <c:pt idx="100">
                  <c:v>397</c:v>
                </c:pt>
                <c:pt idx="101">
                  <c:v>422</c:v>
                </c:pt>
                <c:pt idx="102">
                  <c:v>377</c:v>
                </c:pt>
                <c:pt idx="103">
                  <c:v>408</c:v>
                </c:pt>
                <c:pt idx="104">
                  <c:v>374</c:v>
                </c:pt>
                <c:pt idx="105">
                  <c:v>346</c:v>
                </c:pt>
                <c:pt idx="106">
                  <c:v>313</c:v>
                </c:pt>
                <c:pt idx="107">
                  <c:v>322</c:v>
                </c:pt>
                <c:pt idx="108">
                  <c:v>330</c:v>
                </c:pt>
                <c:pt idx="109">
                  <c:v>318</c:v>
                </c:pt>
                <c:pt idx="110">
                  <c:v>336</c:v>
                </c:pt>
                <c:pt idx="111">
                  <c:v>291</c:v>
                </c:pt>
                <c:pt idx="112">
                  <c:v>267</c:v>
                </c:pt>
                <c:pt idx="113">
                  <c:v>254</c:v>
                </c:pt>
                <c:pt idx="114">
                  <c:v>253</c:v>
                </c:pt>
                <c:pt idx="115">
                  <c:v>296</c:v>
                </c:pt>
                <c:pt idx="116">
                  <c:v>284</c:v>
                </c:pt>
                <c:pt idx="117">
                  <c:v>246</c:v>
                </c:pt>
                <c:pt idx="118">
                  <c:v>224</c:v>
                </c:pt>
                <c:pt idx="119">
                  <c:v>221</c:v>
                </c:pt>
                <c:pt idx="120">
                  <c:v>249</c:v>
                </c:pt>
                <c:pt idx="121">
                  <c:v>228</c:v>
                </c:pt>
                <c:pt idx="122">
                  <c:v>185</c:v>
                </c:pt>
                <c:pt idx="123">
                  <c:v>191</c:v>
                </c:pt>
                <c:pt idx="124">
                  <c:v>200</c:v>
                </c:pt>
                <c:pt idx="125">
                  <c:v>192</c:v>
                </c:pt>
                <c:pt idx="126">
                  <c:v>189</c:v>
                </c:pt>
                <c:pt idx="127">
                  <c:v>196</c:v>
                </c:pt>
                <c:pt idx="128">
                  <c:v>194</c:v>
                </c:pt>
                <c:pt idx="129">
                  <c:v>170</c:v>
                </c:pt>
                <c:pt idx="130">
                  <c:v>186</c:v>
                </c:pt>
                <c:pt idx="131">
                  <c:v>163</c:v>
                </c:pt>
                <c:pt idx="132">
                  <c:v>146</c:v>
                </c:pt>
                <c:pt idx="133">
                  <c:v>155</c:v>
                </c:pt>
                <c:pt idx="134">
                  <c:v>162</c:v>
                </c:pt>
                <c:pt idx="135">
                  <c:v>151</c:v>
                </c:pt>
                <c:pt idx="136">
                  <c:v>154</c:v>
                </c:pt>
                <c:pt idx="137">
                  <c:v>150</c:v>
                </c:pt>
                <c:pt idx="138">
                  <c:v>135</c:v>
                </c:pt>
                <c:pt idx="139">
                  <c:v>142</c:v>
                </c:pt>
                <c:pt idx="140">
                  <c:v>133</c:v>
                </c:pt>
                <c:pt idx="141">
                  <c:v>137</c:v>
                </c:pt>
                <c:pt idx="142">
                  <c:v>111</c:v>
                </c:pt>
                <c:pt idx="143">
                  <c:v>127</c:v>
                </c:pt>
                <c:pt idx="144">
                  <c:v>118</c:v>
                </c:pt>
                <c:pt idx="145">
                  <c:v>117</c:v>
                </c:pt>
                <c:pt idx="146">
                  <c:v>109</c:v>
                </c:pt>
                <c:pt idx="147">
                  <c:v>104</c:v>
                </c:pt>
                <c:pt idx="148">
                  <c:v>107</c:v>
                </c:pt>
                <c:pt idx="149">
                  <c:v>110</c:v>
                </c:pt>
                <c:pt idx="150">
                  <c:v>110</c:v>
                </c:pt>
                <c:pt idx="151">
                  <c:v>94</c:v>
                </c:pt>
                <c:pt idx="152">
                  <c:v>101</c:v>
                </c:pt>
                <c:pt idx="153">
                  <c:v>100</c:v>
                </c:pt>
                <c:pt idx="154">
                  <c:v>105</c:v>
                </c:pt>
                <c:pt idx="155">
                  <c:v>100</c:v>
                </c:pt>
                <c:pt idx="156">
                  <c:v>98</c:v>
                </c:pt>
                <c:pt idx="157">
                  <c:v>84</c:v>
                </c:pt>
                <c:pt idx="158">
                  <c:v>90</c:v>
                </c:pt>
                <c:pt idx="159">
                  <c:v>71</c:v>
                </c:pt>
                <c:pt idx="160">
                  <c:v>76</c:v>
                </c:pt>
                <c:pt idx="161">
                  <c:v>61</c:v>
                </c:pt>
                <c:pt idx="162">
                  <c:v>85</c:v>
                </c:pt>
                <c:pt idx="163">
                  <c:v>56</c:v>
                </c:pt>
                <c:pt idx="164">
                  <c:v>66</c:v>
                </c:pt>
                <c:pt idx="165">
                  <c:v>93</c:v>
                </c:pt>
                <c:pt idx="166">
                  <c:v>66</c:v>
                </c:pt>
                <c:pt idx="167">
                  <c:v>59</c:v>
                </c:pt>
                <c:pt idx="168">
                  <c:v>73</c:v>
                </c:pt>
                <c:pt idx="169">
                  <c:v>68</c:v>
                </c:pt>
                <c:pt idx="170">
                  <c:v>64</c:v>
                </c:pt>
                <c:pt idx="171">
                  <c:v>64</c:v>
                </c:pt>
                <c:pt idx="172">
                  <c:v>56</c:v>
                </c:pt>
                <c:pt idx="173">
                  <c:v>57</c:v>
                </c:pt>
                <c:pt idx="174">
                  <c:v>53</c:v>
                </c:pt>
                <c:pt idx="175">
                  <c:v>63</c:v>
                </c:pt>
                <c:pt idx="176">
                  <c:v>62</c:v>
                </c:pt>
                <c:pt idx="177">
                  <c:v>54</c:v>
                </c:pt>
                <c:pt idx="178">
                  <c:v>45</c:v>
                </c:pt>
                <c:pt idx="179">
                  <c:v>46</c:v>
                </c:pt>
                <c:pt idx="180">
                  <c:v>37</c:v>
                </c:pt>
                <c:pt idx="181">
                  <c:v>62</c:v>
                </c:pt>
                <c:pt idx="182">
                  <c:v>39</c:v>
                </c:pt>
                <c:pt idx="183">
                  <c:v>42</c:v>
                </c:pt>
                <c:pt idx="184">
                  <c:v>39</c:v>
                </c:pt>
                <c:pt idx="185">
                  <c:v>49</c:v>
                </c:pt>
                <c:pt idx="186">
                  <c:v>47</c:v>
                </c:pt>
                <c:pt idx="187">
                  <c:v>46</c:v>
                </c:pt>
                <c:pt idx="188">
                  <c:v>44</c:v>
                </c:pt>
                <c:pt idx="189">
                  <c:v>40</c:v>
                </c:pt>
                <c:pt idx="190">
                  <c:v>44</c:v>
                </c:pt>
                <c:pt idx="191">
                  <c:v>36</c:v>
                </c:pt>
                <c:pt idx="192">
                  <c:v>42</c:v>
                </c:pt>
                <c:pt idx="193">
                  <c:v>41</c:v>
                </c:pt>
                <c:pt idx="194">
                  <c:v>31</c:v>
                </c:pt>
                <c:pt idx="195">
                  <c:v>33</c:v>
                </c:pt>
                <c:pt idx="196">
                  <c:v>28</c:v>
                </c:pt>
                <c:pt idx="197">
                  <c:v>49</c:v>
                </c:pt>
                <c:pt idx="198">
                  <c:v>31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8CEE-4BED-A64F-0E7207462E10}"/>
            </c:ext>
          </c:extLst>
        </c:ser>
        <c:ser>
          <c:idx val="6"/>
          <c:order val="6"/>
          <c:tx>
            <c:strRef>
              <c:f>Data!$H$1</c:f>
              <c:strCache>
                <c:ptCount val="1"/>
                <c:pt idx="0">
                  <c:v>2012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Data!$H$3:$H$201</c:f>
              <c:numCache>
                <c:formatCode>General</c:formatCode>
                <c:ptCount val="199"/>
                <c:pt idx="0">
                  <c:v>692</c:v>
                </c:pt>
                <c:pt idx="1">
                  <c:v>15255</c:v>
                </c:pt>
                <c:pt idx="2">
                  <c:v>101582</c:v>
                </c:pt>
                <c:pt idx="3">
                  <c:v>277127</c:v>
                </c:pt>
                <c:pt idx="4">
                  <c:v>397048</c:v>
                </c:pt>
                <c:pt idx="5">
                  <c:v>409033</c:v>
                </c:pt>
                <c:pt idx="6">
                  <c:v>359305</c:v>
                </c:pt>
                <c:pt idx="7">
                  <c:v>296220</c:v>
                </c:pt>
                <c:pt idx="8">
                  <c:v>243249</c:v>
                </c:pt>
                <c:pt idx="9">
                  <c:v>202377</c:v>
                </c:pt>
                <c:pt idx="10">
                  <c:v>169279</c:v>
                </c:pt>
                <c:pt idx="11">
                  <c:v>141204</c:v>
                </c:pt>
                <c:pt idx="12">
                  <c:v>118231</c:v>
                </c:pt>
                <c:pt idx="13">
                  <c:v>100695</c:v>
                </c:pt>
                <c:pt idx="14">
                  <c:v>85140</c:v>
                </c:pt>
                <c:pt idx="15">
                  <c:v>73305</c:v>
                </c:pt>
                <c:pt idx="16">
                  <c:v>63847</c:v>
                </c:pt>
                <c:pt idx="17">
                  <c:v>55953</c:v>
                </c:pt>
                <c:pt idx="18">
                  <c:v>49497</c:v>
                </c:pt>
                <c:pt idx="19">
                  <c:v>43711</c:v>
                </c:pt>
                <c:pt idx="20">
                  <c:v>39084</c:v>
                </c:pt>
                <c:pt idx="21">
                  <c:v>34455</c:v>
                </c:pt>
                <c:pt idx="22">
                  <c:v>30632</c:v>
                </c:pt>
                <c:pt idx="23">
                  <c:v>27256</c:v>
                </c:pt>
                <c:pt idx="24">
                  <c:v>24634</c:v>
                </c:pt>
                <c:pt idx="25">
                  <c:v>22252</c:v>
                </c:pt>
                <c:pt idx="26">
                  <c:v>19818</c:v>
                </c:pt>
                <c:pt idx="27">
                  <c:v>17902</c:v>
                </c:pt>
                <c:pt idx="28">
                  <c:v>16359</c:v>
                </c:pt>
                <c:pt idx="29">
                  <c:v>14864</c:v>
                </c:pt>
                <c:pt idx="30">
                  <c:v>13651</c:v>
                </c:pt>
                <c:pt idx="31">
                  <c:v>12314</c:v>
                </c:pt>
                <c:pt idx="32">
                  <c:v>11286</c:v>
                </c:pt>
                <c:pt idx="33">
                  <c:v>10353</c:v>
                </c:pt>
                <c:pt idx="34">
                  <c:v>9367</c:v>
                </c:pt>
                <c:pt idx="35">
                  <c:v>8629</c:v>
                </c:pt>
                <c:pt idx="36">
                  <c:v>8027</c:v>
                </c:pt>
                <c:pt idx="37">
                  <c:v>7600</c:v>
                </c:pt>
                <c:pt idx="38">
                  <c:v>6892</c:v>
                </c:pt>
                <c:pt idx="39">
                  <c:v>6487</c:v>
                </c:pt>
                <c:pt idx="40">
                  <c:v>5869</c:v>
                </c:pt>
                <c:pt idx="41">
                  <c:v>5452</c:v>
                </c:pt>
                <c:pt idx="42">
                  <c:v>5142</c:v>
                </c:pt>
                <c:pt idx="43">
                  <c:v>4778</c:v>
                </c:pt>
                <c:pt idx="44">
                  <c:v>4452</c:v>
                </c:pt>
                <c:pt idx="45">
                  <c:v>4148</c:v>
                </c:pt>
                <c:pt idx="46">
                  <c:v>4012</c:v>
                </c:pt>
                <c:pt idx="47">
                  <c:v>3636</c:v>
                </c:pt>
                <c:pt idx="48">
                  <c:v>3432</c:v>
                </c:pt>
                <c:pt idx="49">
                  <c:v>3324</c:v>
                </c:pt>
                <c:pt idx="50">
                  <c:v>2958</c:v>
                </c:pt>
                <c:pt idx="51">
                  <c:v>2750</c:v>
                </c:pt>
                <c:pt idx="52">
                  <c:v>2711</c:v>
                </c:pt>
                <c:pt idx="53">
                  <c:v>2537</c:v>
                </c:pt>
                <c:pt idx="54">
                  <c:v>2342</c:v>
                </c:pt>
                <c:pt idx="55">
                  <c:v>2213</c:v>
                </c:pt>
                <c:pt idx="56">
                  <c:v>2091</c:v>
                </c:pt>
                <c:pt idx="57">
                  <c:v>2079</c:v>
                </c:pt>
                <c:pt idx="58">
                  <c:v>1948</c:v>
                </c:pt>
                <c:pt idx="59">
                  <c:v>1787</c:v>
                </c:pt>
                <c:pt idx="60">
                  <c:v>1680</c:v>
                </c:pt>
                <c:pt idx="61">
                  <c:v>1671</c:v>
                </c:pt>
                <c:pt idx="62">
                  <c:v>1553</c:v>
                </c:pt>
                <c:pt idx="63">
                  <c:v>1524</c:v>
                </c:pt>
                <c:pt idx="64">
                  <c:v>1427</c:v>
                </c:pt>
                <c:pt idx="65">
                  <c:v>1414</c:v>
                </c:pt>
                <c:pt idx="66">
                  <c:v>1331</c:v>
                </c:pt>
                <c:pt idx="67">
                  <c:v>1272</c:v>
                </c:pt>
                <c:pt idx="68">
                  <c:v>1188</c:v>
                </c:pt>
                <c:pt idx="69">
                  <c:v>1163</c:v>
                </c:pt>
                <c:pt idx="70">
                  <c:v>1097</c:v>
                </c:pt>
                <c:pt idx="71">
                  <c:v>979</c:v>
                </c:pt>
                <c:pt idx="72">
                  <c:v>1002</c:v>
                </c:pt>
                <c:pt idx="73">
                  <c:v>982</c:v>
                </c:pt>
                <c:pt idx="74">
                  <c:v>892</c:v>
                </c:pt>
                <c:pt idx="75">
                  <c:v>866</c:v>
                </c:pt>
                <c:pt idx="76">
                  <c:v>822</c:v>
                </c:pt>
                <c:pt idx="77">
                  <c:v>787</c:v>
                </c:pt>
                <c:pt idx="78">
                  <c:v>754</c:v>
                </c:pt>
                <c:pt idx="79">
                  <c:v>705</c:v>
                </c:pt>
                <c:pt idx="80">
                  <c:v>748</c:v>
                </c:pt>
                <c:pt idx="81">
                  <c:v>637</c:v>
                </c:pt>
                <c:pt idx="82">
                  <c:v>679</c:v>
                </c:pt>
                <c:pt idx="83">
                  <c:v>625</c:v>
                </c:pt>
                <c:pt idx="84">
                  <c:v>584</c:v>
                </c:pt>
                <c:pt idx="85">
                  <c:v>559</c:v>
                </c:pt>
                <c:pt idx="86">
                  <c:v>563</c:v>
                </c:pt>
                <c:pt idx="87">
                  <c:v>519</c:v>
                </c:pt>
                <c:pt idx="88">
                  <c:v>547</c:v>
                </c:pt>
                <c:pt idx="89">
                  <c:v>464</c:v>
                </c:pt>
                <c:pt idx="90">
                  <c:v>483</c:v>
                </c:pt>
                <c:pt idx="91">
                  <c:v>455</c:v>
                </c:pt>
                <c:pt idx="92">
                  <c:v>451</c:v>
                </c:pt>
                <c:pt idx="93">
                  <c:v>411</c:v>
                </c:pt>
                <c:pt idx="94">
                  <c:v>445</c:v>
                </c:pt>
                <c:pt idx="95">
                  <c:v>422</c:v>
                </c:pt>
                <c:pt idx="96">
                  <c:v>378</c:v>
                </c:pt>
                <c:pt idx="97">
                  <c:v>373</c:v>
                </c:pt>
                <c:pt idx="98">
                  <c:v>350</c:v>
                </c:pt>
                <c:pt idx="99">
                  <c:v>374</c:v>
                </c:pt>
                <c:pt idx="100">
                  <c:v>297</c:v>
                </c:pt>
                <c:pt idx="101">
                  <c:v>302</c:v>
                </c:pt>
                <c:pt idx="102">
                  <c:v>309</c:v>
                </c:pt>
                <c:pt idx="103">
                  <c:v>321</c:v>
                </c:pt>
                <c:pt idx="104">
                  <c:v>291</c:v>
                </c:pt>
                <c:pt idx="105">
                  <c:v>282</c:v>
                </c:pt>
                <c:pt idx="106">
                  <c:v>272</c:v>
                </c:pt>
                <c:pt idx="107">
                  <c:v>268</c:v>
                </c:pt>
                <c:pt idx="108">
                  <c:v>237</c:v>
                </c:pt>
                <c:pt idx="109">
                  <c:v>231</c:v>
                </c:pt>
                <c:pt idx="110">
                  <c:v>226</c:v>
                </c:pt>
                <c:pt idx="111">
                  <c:v>201</c:v>
                </c:pt>
                <c:pt idx="112">
                  <c:v>208</c:v>
                </c:pt>
                <c:pt idx="113">
                  <c:v>199</c:v>
                </c:pt>
                <c:pt idx="114">
                  <c:v>167</c:v>
                </c:pt>
                <c:pt idx="115">
                  <c:v>169</c:v>
                </c:pt>
                <c:pt idx="116">
                  <c:v>205</c:v>
                </c:pt>
                <c:pt idx="117">
                  <c:v>187</c:v>
                </c:pt>
                <c:pt idx="118">
                  <c:v>168</c:v>
                </c:pt>
                <c:pt idx="119">
                  <c:v>179</c:v>
                </c:pt>
                <c:pt idx="120">
                  <c:v>171</c:v>
                </c:pt>
                <c:pt idx="121">
                  <c:v>172</c:v>
                </c:pt>
                <c:pt idx="122">
                  <c:v>156</c:v>
                </c:pt>
                <c:pt idx="123">
                  <c:v>153</c:v>
                </c:pt>
                <c:pt idx="124">
                  <c:v>165</c:v>
                </c:pt>
                <c:pt idx="125">
                  <c:v>150</c:v>
                </c:pt>
                <c:pt idx="126">
                  <c:v>133</c:v>
                </c:pt>
                <c:pt idx="127">
                  <c:v>121</c:v>
                </c:pt>
                <c:pt idx="128">
                  <c:v>140</c:v>
                </c:pt>
                <c:pt idx="129">
                  <c:v>132</c:v>
                </c:pt>
                <c:pt idx="130">
                  <c:v>113</c:v>
                </c:pt>
                <c:pt idx="131">
                  <c:v>96</c:v>
                </c:pt>
                <c:pt idx="132">
                  <c:v>106</c:v>
                </c:pt>
                <c:pt idx="133">
                  <c:v>122</c:v>
                </c:pt>
                <c:pt idx="134">
                  <c:v>103</c:v>
                </c:pt>
                <c:pt idx="135">
                  <c:v>102</c:v>
                </c:pt>
                <c:pt idx="136">
                  <c:v>98</c:v>
                </c:pt>
                <c:pt idx="137">
                  <c:v>91</c:v>
                </c:pt>
                <c:pt idx="138">
                  <c:v>88</c:v>
                </c:pt>
                <c:pt idx="139">
                  <c:v>91</c:v>
                </c:pt>
                <c:pt idx="140">
                  <c:v>86</c:v>
                </c:pt>
                <c:pt idx="141">
                  <c:v>88</c:v>
                </c:pt>
                <c:pt idx="142">
                  <c:v>98</c:v>
                </c:pt>
                <c:pt idx="143">
                  <c:v>95</c:v>
                </c:pt>
                <c:pt idx="144">
                  <c:v>103</c:v>
                </c:pt>
                <c:pt idx="145">
                  <c:v>69</c:v>
                </c:pt>
                <c:pt idx="146">
                  <c:v>75</c:v>
                </c:pt>
                <c:pt idx="147">
                  <c:v>71</c:v>
                </c:pt>
                <c:pt idx="148">
                  <c:v>67</c:v>
                </c:pt>
                <c:pt idx="149">
                  <c:v>66</c:v>
                </c:pt>
                <c:pt idx="150">
                  <c:v>66</c:v>
                </c:pt>
                <c:pt idx="151">
                  <c:v>78</c:v>
                </c:pt>
                <c:pt idx="152">
                  <c:v>68</c:v>
                </c:pt>
                <c:pt idx="153">
                  <c:v>57</c:v>
                </c:pt>
                <c:pt idx="154">
                  <c:v>84</c:v>
                </c:pt>
                <c:pt idx="155">
                  <c:v>79</c:v>
                </c:pt>
                <c:pt idx="156">
                  <c:v>61</c:v>
                </c:pt>
                <c:pt idx="157">
                  <c:v>62</c:v>
                </c:pt>
                <c:pt idx="158">
                  <c:v>66</c:v>
                </c:pt>
                <c:pt idx="159">
                  <c:v>62</c:v>
                </c:pt>
                <c:pt idx="160">
                  <c:v>46</c:v>
                </c:pt>
                <c:pt idx="161">
                  <c:v>56</c:v>
                </c:pt>
                <c:pt idx="162">
                  <c:v>55</c:v>
                </c:pt>
                <c:pt idx="163">
                  <c:v>41</c:v>
                </c:pt>
                <c:pt idx="164">
                  <c:v>50</c:v>
                </c:pt>
                <c:pt idx="165">
                  <c:v>39</c:v>
                </c:pt>
                <c:pt idx="166">
                  <c:v>48</c:v>
                </c:pt>
                <c:pt idx="167">
                  <c:v>43</c:v>
                </c:pt>
                <c:pt idx="168">
                  <c:v>50</c:v>
                </c:pt>
                <c:pt idx="169">
                  <c:v>48</c:v>
                </c:pt>
                <c:pt idx="170">
                  <c:v>48</c:v>
                </c:pt>
                <c:pt idx="171">
                  <c:v>38</c:v>
                </c:pt>
                <c:pt idx="172">
                  <c:v>39</c:v>
                </c:pt>
                <c:pt idx="173">
                  <c:v>33</c:v>
                </c:pt>
                <c:pt idx="174">
                  <c:v>41</c:v>
                </c:pt>
                <c:pt idx="175">
                  <c:v>40</c:v>
                </c:pt>
                <c:pt idx="176">
                  <c:v>34</c:v>
                </c:pt>
                <c:pt idx="177">
                  <c:v>46</c:v>
                </c:pt>
                <c:pt idx="178">
                  <c:v>35</c:v>
                </c:pt>
                <c:pt idx="179">
                  <c:v>29</c:v>
                </c:pt>
                <c:pt idx="180">
                  <c:v>33</c:v>
                </c:pt>
                <c:pt idx="181">
                  <c:v>34</c:v>
                </c:pt>
                <c:pt idx="182">
                  <c:v>38</c:v>
                </c:pt>
                <c:pt idx="183">
                  <c:v>30</c:v>
                </c:pt>
                <c:pt idx="184">
                  <c:v>37</c:v>
                </c:pt>
                <c:pt idx="185">
                  <c:v>41</c:v>
                </c:pt>
                <c:pt idx="186">
                  <c:v>34</c:v>
                </c:pt>
                <c:pt idx="187">
                  <c:v>31</c:v>
                </c:pt>
                <c:pt idx="188">
                  <c:v>35</c:v>
                </c:pt>
                <c:pt idx="189">
                  <c:v>35</c:v>
                </c:pt>
                <c:pt idx="190">
                  <c:v>36</c:v>
                </c:pt>
                <c:pt idx="191">
                  <c:v>29</c:v>
                </c:pt>
                <c:pt idx="192">
                  <c:v>24</c:v>
                </c:pt>
                <c:pt idx="193">
                  <c:v>31</c:v>
                </c:pt>
                <c:pt idx="194">
                  <c:v>30</c:v>
                </c:pt>
                <c:pt idx="195">
                  <c:v>30</c:v>
                </c:pt>
                <c:pt idx="196">
                  <c:v>23</c:v>
                </c:pt>
                <c:pt idx="197">
                  <c:v>22</c:v>
                </c:pt>
                <c:pt idx="198">
                  <c:v>20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8CEE-4BED-A64F-0E7207462E10}"/>
            </c:ext>
          </c:extLst>
        </c:ser>
        <c:ser>
          <c:idx val="7"/>
          <c:order val="7"/>
          <c:tx>
            <c:strRef>
              <c:f>Data!$I$1</c:f>
              <c:strCache>
                <c:ptCount val="1"/>
                <c:pt idx="0">
                  <c:v>2011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Data!$I$3:$I$201</c:f>
              <c:numCache>
                <c:formatCode>General</c:formatCode>
                <c:ptCount val="199"/>
                <c:pt idx="0">
                  <c:v>724</c:v>
                </c:pt>
                <c:pt idx="1">
                  <c:v>18732</c:v>
                </c:pt>
                <c:pt idx="2">
                  <c:v>102598</c:v>
                </c:pt>
                <c:pt idx="3">
                  <c:v>250793</c:v>
                </c:pt>
                <c:pt idx="4">
                  <c:v>363899</c:v>
                </c:pt>
                <c:pt idx="5">
                  <c:v>380890</c:v>
                </c:pt>
                <c:pt idx="6">
                  <c:v>350475</c:v>
                </c:pt>
                <c:pt idx="7">
                  <c:v>305173</c:v>
                </c:pt>
                <c:pt idx="8">
                  <c:v>263377</c:v>
                </c:pt>
                <c:pt idx="9">
                  <c:v>226989</c:v>
                </c:pt>
                <c:pt idx="10">
                  <c:v>192955</c:v>
                </c:pt>
                <c:pt idx="11">
                  <c:v>163696</c:v>
                </c:pt>
                <c:pt idx="12">
                  <c:v>138216</c:v>
                </c:pt>
                <c:pt idx="13">
                  <c:v>118061</c:v>
                </c:pt>
                <c:pt idx="14">
                  <c:v>101815</c:v>
                </c:pt>
                <c:pt idx="15">
                  <c:v>87380</c:v>
                </c:pt>
                <c:pt idx="16">
                  <c:v>76227</c:v>
                </c:pt>
                <c:pt idx="17">
                  <c:v>66357</c:v>
                </c:pt>
                <c:pt idx="18">
                  <c:v>58348</c:v>
                </c:pt>
                <c:pt idx="19">
                  <c:v>51664</c:v>
                </c:pt>
                <c:pt idx="20">
                  <c:v>45308</c:v>
                </c:pt>
                <c:pt idx="21">
                  <c:v>40014</c:v>
                </c:pt>
                <c:pt idx="22">
                  <c:v>35821</c:v>
                </c:pt>
                <c:pt idx="23">
                  <c:v>32195</c:v>
                </c:pt>
                <c:pt idx="24">
                  <c:v>28712</c:v>
                </c:pt>
                <c:pt idx="25">
                  <c:v>25728</c:v>
                </c:pt>
                <c:pt idx="26">
                  <c:v>22956</c:v>
                </c:pt>
                <c:pt idx="27">
                  <c:v>20733</c:v>
                </c:pt>
                <c:pt idx="28">
                  <c:v>18539</c:v>
                </c:pt>
                <c:pt idx="29">
                  <c:v>17081</c:v>
                </c:pt>
                <c:pt idx="30">
                  <c:v>15331</c:v>
                </c:pt>
                <c:pt idx="31">
                  <c:v>13857</c:v>
                </c:pt>
                <c:pt idx="32">
                  <c:v>12647</c:v>
                </c:pt>
                <c:pt idx="33">
                  <c:v>11617</c:v>
                </c:pt>
                <c:pt idx="34">
                  <c:v>10628</c:v>
                </c:pt>
                <c:pt idx="35">
                  <c:v>9825</c:v>
                </c:pt>
                <c:pt idx="36">
                  <c:v>8943</c:v>
                </c:pt>
                <c:pt idx="37">
                  <c:v>8201</c:v>
                </c:pt>
                <c:pt idx="38">
                  <c:v>7680</c:v>
                </c:pt>
                <c:pt idx="39">
                  <c:v>7008</c:v>
                </c:pt>
                <c:pt idx="40">
                  <c:v>6380</c:v>
                </c:pt>
                <c:pt idx="41">
                  <c:v>6003</c:v>
                </c:pt>
                <c:pt idx="42">
                  <c:v>5642</c:v>
                </c:pt>
                <c:pt idx="43">
                  <c:v>5123</c:v>
                </c:pt>
                <c:pt idx="44">
                  <c:v>4738</c:v>
                </c:pt>
                <c:pt idx="45">
                  <c:v>4479</c:v>
                </c:pt>
                <c:pt idx="46">
                  <c:v>4125</c:v>
                </c:pt>
                <c:pt idx="47">
                  <c:v>3894</c:v>
                </c:pt>
                <c:pt idx="48">
                  <c:v>3574</c:v>
                </c:pt>
                <c:pt idx="49">
                  <c:v>3315</c:v>
                </c:pt>
                <c:pt idx="50">
                  <c:v>3204</c:v>
                </c:pt>
                <c:pt idx="51">
                  <c:v>2930</c:v>
                </c:pt>
                <c:pt idx="52">
                  <c:v>2785</c:v>
                </c:pt>
                <c:pt idx="53">
                  <c:v>2624</c:v>
                </c:pt>
                <c:pt idx="54">
                  <c:v>2480</c:v>
                </c:pt>
                <c:pt idx="55">
                  <c:v>2335</c:v>
                </c:pt>
                <c:pt idx="56">
                  <c:v>2204</c:v>
                </c:pt>
                <c:pt idx="57">
                  <c:v>1994</c:v>
                </c:pt>
                <c:pt idx="58">
                  <c:v>1983</c:v>
                </c:pt>
                <c:pt idx="59">
                  <c:v>1823</c:v>
                </c:pt>
                <c:pt idx="60">
                  <c:v>1724</c:v>
                </c:pt>
                <c:pt idx="61">
                  <c:v>1657</c:v>
                </c:pt>
                <c:pt idx="62">
                  <c:v>1594</c:v>
                </c:pt>
                <c:pt idx="63">
                  <c:v>1462</c:v>
                </c:pt>
                <c:pt idx="64">
                  <c:v>1335</c:v>
                </c:pt>
                <c:pt idx="65">
                  <c:v>1371</c:v>
                </c:pt>
                <c:pt idx="66">
                  <c:v>1297</c:v>
                </c:pt>
                <c:pt idx="67">
                  <c:v>1189</c:v>
                </c:pt>
                <c:pt idx="68">
                  <c:v>1147</c:v>
                </c:pt>
                <c:pt idx="69">
                  <c:v>1082</c:v>
                </c:pt>
                <c:pt idx="70">
                  <c:v>961</c:v>
                </c:pt>
                <c:pt idx="71">
                  <c:v>950</c:v>
                </c:pt>
                <c:pt idx="72">
                  <c:v>928</c:v>
                </c:pt>
                <c:pt idx="73">
                  <c:v>889</c:v>
                </c:pt>
                <c:pt idx="74">
                  <c:v>800</c:v>
                </c:pt>
                <c:pt idx="75">
                  <c:v>810</c:v>
                </c:pt>
                <c:pt idx="76">
                  <c:v>763</c:v>
                </c:pt>
                <c:pt idx="77">
                  <c:v>722</c:v>
                </c:pt>
                <c:pt idx="78">
                  <c:v>725</c:v>
                </c:pt>
                <c:pt idx="79">
                  <c:v>640</c:v>
                </c:pt>
                <c:pt idx="80">
                  <c:v>658</c:v>
                </c:pt>
                <c:pt idx="81">
                  <c:v>614</c:v>
                </c:pt>
                <c:pt idx="82">
                  <c:v>600</c:v>
                </c:pt>
                <c:pt idx="83">
                  <c:v>598</c:v>
                </c:pt>
                <c:pt idx="84">
                  <c:v>594</c:v>
                </c:pt>
                <c:pt idx="85">
                  <c:v>540</c:v>
                </c:pt>
                <c:pt idx="86">
                  <c:v>493</c:v>
                </c:pt>
                <c:pt idx="87">
                  <c:v>525</c:v>
                </c:pt>
                <c:pt idx="88">
                  <c:v>419</c:v>
                </c:pt>
                <c:pt idx="89">
                  <c:v>454</c:v>
                </c:pt>
                <c:pt idx="90">
                  <c:v>390</c:v>
                </c:pt>
                <c:pt idx="91">
                  <c:v>367</c:v>
                </c:pt>
                <c:pt idx="92">
                  <c:v>381</c:v>
                </c:pt>
                <c:pt idx="93">
                  <c:v>335</c:v>
                </c:pt>
                <c:pt idx="94">
                  <c:v>374</c:v>
                </c:pt>
                <c:pt idx="95">
                  <c:v>361</c:v>
                </c:pt>
                <c:pt idx="96">
                  <c:v>336</c:v>
                </c:pt>
                <c:pt idx="97">
                  <c:v>331</c:v>
                </c:pt>
                <c:pt idx="98">
                  <c:v>303</c:v>
                </c:pt>
                <c:pt idx="99">
                  <c:v>311</c:v>
                </c:pt>
                <c:pt idx="100">
                  <c:v>303</c:v>
                </c:pt>
                <c:pt idx="101">
                  <c:v>272</c:v>
                </c:pt>
                <c:pt idx="102">
                  <c:v>251</c:v>
                </c:pt>
                <c:pt idx="103">
                  <c:v>279</c:v>
                </c:pt>
                <c:pt idx="104">
                  <c:v>215</c:v>
                </c:pt>
                <c:pt idx="105">
                  <c:v>234</c:v>
                </c:pt>
                <c:pt idx="106">
                  <c:v>222</c:v>
                </c:pt>
                <c:pt idx="107">
                  <c:v>205</c:v>
                </c:pt>
                <c:pt idx="108">
                  <c:v>216</c:v>
                </c:pt>
                <c:pt idx="109">
                  <c:v>195</c:v>
                </c:pt>
                <c:pt idx="110">
                  <c:v>197</c:v>
                </c:pt>
                <c:pt idx="111">
                  <c:v>173</c:v>
                </c:pt>
                <c:pt idx="112">
                  <c:v>169</c:v>
                </c:pt>
                <c:pt idx="113">
                  <c:v>168</c:v>
                </c:pt>
                <c:pt idx="114">
                  <c:v>171</c:v>
                </c:pt>
                <c:pt idx="115">
                  <c:v>170</c:v>
                </c:pt>
                <c:pt idx="116">
                  <c:v>163</c:v>
                </c:pt>
                <c:pt idx="117">
                  <c:v>137</c:v>
                </c:pt>
                <c:pt idx="118">
                  <c:v>145</c:v>
                </c:pt>
                <c:pt idx="119">
                  <c:v>136</c:v>
                </c:pt>
                <c:pt idx="120">
                  <c:v>150</c:v>
                </c:pt>
                <c:pt idx="121">
                  <c:v>130</c:v>
                </c:pt>
                <c:pt idx="122">
                  <c:v>130</c:v>
                </c:pt>
                <c:pt idx="123">
                  <c:v>129</c:v>
                </c:pt>
                <c:pt idx="124">
                  <c:v>126</c:v>
                </c:pt>
                <c:pt idx="125">
                  <c:v>105</c:v>
                </c:pt>
                <c:pt idx="126">
                  <c:v>105</c:v>
                </c:pt>
                <c:pt idx="127">
                  <c:v>108</c:v>
                </c:pt>
                <c:pt idx="128">
                  <c:v>107</c:v>
                </c:pt>
                <c:pt idx="129">
                  <c:v>99</c:v>
                </c:pt>
                <c:pt idx="130">
                  <c:v>96</c:v>
                </c:pt>
                <c:pt idx="131">
                  <c:v>95</c:v>
                </c:pt>
                <c:pt idx="132">
                  <c:v>97</c:v>
                </c:pt>
                <c:pt idx="133">
                  <c:v>100</c:v>
                </c:pt>
                <c:pt idx="134">
                  <c:v>84</c:v>
                </c:pt>
                <c:pt idx="135">
                  <c:v>75</c:v>
                </c:pt>
                <c:pt idx="136">
                  <c:v>87</c:v>
                </c:pt>
                <c:pt idx="137">
                  <c:v>68</c:v>
                </c:pt>
                <c:pt idx="138">
                  <c:v>91</c:v>
                </c:pt>
                <c:pt idx="139">
                  <c:v>73</c:v>
                </c:pt>
                <c:pt idx="140">
                  <c:v>73</c:v>
                </c:pt>
                <c:pt idx="141">
                  <c:v>81</c:v>
                </c:pt>
                <c:pt idx="142">
                  <c:v>70</c:v>
                </c:pt>
                <c:pt idx="143">
                  <c:v>76</c:v>
                </c:pt>
                <c:pt idx="144">
                  <c:v>65</c:v>
                </c:pt>
                <c:pt idx="145">
                  <c:v>68</c:v>
                </c:pt>
                <c:pt idx="146">
                  <c:v>64</c:v>
                </c:pt>
                <c:pt idx="147">
                  <c:v>59</c:v>
                </c:pt>
                <c:pt idx="148">
                  <c:v>47</c:v>
                </c:pt>
                <c:pt idx="149">
                  <c:v>46</c:v>
                </c:pt>
                <c:pt idx="150">
                  <c:v>68</c:v>
                </c:pt>
                <c:pt idx="151">
                  <c:v>49</c:v>
                </c:pt>
                <c:pt idx="152">
                  <c:v>52</c:v>
                </c:pt>
                <c:pt idx="153">
                  <c:v>53</c:v>
                </c:pt>
                <c:pt idx="154">
                  <c:v>46</c:v>
                </c:pt>
                <c:pt idx="155">
                  <c:v>42</c:v>
                </c:pt>
                <c:pt idx="156">
                  <c:v>45</c:v>
                </c:pt>
                <c:pt idx="157">
                  <c:v>56</c:v>
                </c:pt>
                <c:pt idx="158">
                  <c:v>49</c:v>
                </c:pt>
                <c:pt idx="159">
                  <c:v>52</c:v>
                </c:pt>
                <c:pt idx="160">
                  <c:v>58</c:v>
                </c:pt>
                <c:pt idx="161">
                  <c:v>48</c:v>
                </c:pt>
                <c:pt idx="162">
                  <c:v>39</c:v>
                </c:pt>
                <c:pt idx="163">
                  <c:v>46</c:v>
                </c:pt>
                <c:pt idx="164">
                  <c:v>46</c:v>
                </c:pt>
                <c:pt idx="165">
                  <c:v>43</c:v>
                </c:pt>
                <c:pt idx="166">
                  <c:v>42</c:v>
                </c:pt>
                <c:pt idx="167">
                  <c:v>37</c:v>
                </c:pt>
                <c:pt idx="168">
                  <c:v>31</c:v>
                </c:pt>
                <c:pt idx="169">
                  <c:v>33</c:v>
                </c:pt>
                <c:pt idx="170">
                  <c:v>30</c:v>
                </c:pt>
                <c:pt idx="171">
                  <c:v>30</c:v>
                </c:pt>
                <c:pt idx="172">
                  <c:v>33</c:v>
                </c:pt>
                <c:pt idx="173">
                  <c:v>38</c:v>
                </c:pt>
                <c:pt idx="174">
                  <c:v>27</c:v>
                </c:pt>
                <c:pt idx="175">
                  <c:v>30</c:v>
                </c:pt>
                <c:pt idx="176">
                  <c:v>28</c:v>
                </c:pt>
                <c:pt idx="177">
                  <c:v>36</c:v>
                </c:pt>
                <c:pt idx="178">
                  <c:v>29</c:v>
                </c:pt>
                <c:pt idx="179">
                  <c:v>34</c:v>
                </c:pt>
                <c:pt idx="180">
                  <c:v>23</c:v>
                </c:pt>
                <c:pt idx="181">
                  <c:v>26</c:v>
                </c:pt>
                <c:pt idx="182">
                  <c:v>28</c:v>
                </c:pt>
                <c:pt idx="183">
                  <c:v>20</c:v>
                </c:pt>
                <c:pt idx="184">
                  <c:v>15</c:v>
                </c:pt>
                <c:pt idx="185">
                  <c:v>19</c:v>
                </c:pt>
                <c:pt idx="186">
                  <c:v>26</c:v>
                </c:pt>
                <c:pt idx="187">
                  <c:v>25</c:v>
                </c:pt>
                <c:pt idx="188">
                  <c:v>28</c:v>
                </c:pt>
                <c:pt idx="189">
                  <c:v>22</c:v>
                </c:pt>
                <c:pt idx="190">
                  <c:v>24</c:v>
                </c:pt>
                <c:pt idx="191">
                  <c:v>12</c:v>
                </c:pt>
                <c:pt idx="192">
                  <c:v>24</c:v>
                </c:pt>
                <c:pt idx="193">
                  <c:v>19</c:v>
                </c:pt>
                <c:pt idx="194">
                  <c:v>20</c:v>
                </c:pt>
                <c:pt idx="195">
                  <c:v>16</c:v>
                </c:pt>
                <c:pt idx="196">
                  <c:v>22</c:v>
                </c:pt>
                <c:pt idx="197">
                  <c:v>23</c:v>
                </c:pt>
                <c:pt idx="198">
                  <c:v>25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8CEE-4BED-A64F-0E7207462E10}"/>
            </c:ext>
          </c:extLst>
        </c:ser>
        <c:ser>
          <c:idx val="8"/>
          <c:order val="8"/>
          <c:tx>
            <c:strRef>
              <c:f>Data!$J$1</c:f>
              <c:strCache>
                <c:ptCount val="1"/>
                <c:pt idx="0">
                  <c:v>2010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Data!$J$3:$J$201</c:f>
              <c:numCache>
                <c:formatCode>General</c:formatCode>
                <c:ptCount val="199"/>
                <c:pt idx="0">
                  <c:v>1748</c:v>
                </c:pt>
                <c:pt idx="1">
                  <c:v>32764</c:v>
                </c:pt>
                <c:pt idx="2">
                  <c:v>179591</c:v>
                </c:pt>
                <c:pt idx="3">
                  <c:v>366883</c:v>
                </c:pt>
                <c:pt idx="4">
                  <c:v>472966</c:v>
                </c:pt>
                <c:pt idx="5">
                  <c:v>475397</c:v>
                </c:pt>
                <c:pt idx="6">
                  <c:v>430089</c:v>
                </c:pt>
                <c:pt idx="7">
                  <c:v>367592</c:v>
                </c:pt>
                <c:pt idx="8">
                  <c:v>310256</c:v>
                </c:pt>
                <c:pt idx="9">
                  <c:v>262440</c:v>
                </c:pt>
                <c:pt idx="10">
                  <c:v>221032</c:v>
                </c:pt>
                <c:pt idx="11">
                  <c:v>186571</c:v>
                </c:pt>
                <c:pt idx="12">
                  <c:v>158985</c:v>
                </c:pt>
                <c:pt idx="13">
                  <c:v>134722</c:v>
                </c:pt>
                <c:pt idx="14">
                  <c:v>115025</c:v>
                </c:pt>
                <c:pt idx="15">
                  <c:v>98727</c:v>
                </c:pt>
                <c:pt idx="16">
                  <c:v>85202</c:v>
                </c:pt>
                <c:pt idx="17">
                  <c:v>74614</c:v>
                </c:pt>
                <c:pt idx="18">
                  <c:v>65494</c:v>
                </c:pt>
                <c:pt idx="19">
                  <c:v>57393</c:v>
                </c:pt>
                <c:pt idx="20">
                  <c:v>51321</c:v>
                </c:pt>
                <c:pt idx="21">
                  <c:v>45268</c:v>
                </c:pt>
                <c:pt idx="22">
                  <c:v>40314</c:v>
                </c:pt>
                <c:pt idx="23">
                  <c:v>36354</c:v>
                </c:pt>
                <c:pt idx="24">
                  <c:v>32581</c:v>
                </c:pt>
                <c:pt idx="25">
                  <c:v>29027</c:v>
                </c:pt>
                <c:pt idx="26">
                  <c:v>26381</c:v>
                </c:pt>
                <c:pt idx="27">
                  <c:v>23784</c:v>
                </c:pt>
                <c:pt idx="28">
                  <c:v>21419</c:v>
                </c:pt>
                <c:pt idx="29">
                  <c:v>19416</c:v>
                </c:pt>
                <c:pt idx="30">
                  <c:v>17533</c:v>
                </c:pt>
                <c:pt idx="31">
                  <c:v>15961</c:v>
                </c:pt>
                <c:pt idx="32">
                  <c:v>14533</c:v>
                </c:pt>
                <c:pt idx="33">
                  <c:v>13178</c:v>
                </c:pt>
                <c:pt idx="34">
                  <c:v>12087</c:v>
                </c:pt>
                <c:pt idx="35">
                  <c:v>11311</c:v>
                </c:pt>
                <c:pt idx="36">
                  <c:v>10345</c:v>
                </c:pt>
                <c:pt idx="37">
                  <c:v>9718</c:v>
                </c:pt>
                <c:pt idx="38">
                  <c:v>9015</c:v>
                </c:pt>
                <c:pt idx="39">
                  <c:v>8126</c:v>
                </c:pt>
                <c:pt idx="40">
                  <c:v>7502</c:v>
                </c:pt>
                <c:pt idx="41">
                  <c:v>6955</c:v>
                </c:pt>
                <c:pt idx="42">
                  <c:v>6296</c:v>
                </c:pt>
                <c:pt idx="43">
                  <c:v>5986</c:v>
                </c:pt>
                <c:pt idx="44">
                  <c:v>5595</c:v>
                </c:pt>
                <c:pt idx="45">
                  <c:v>5311</c:v>
                </c:pt>
                <c:pt idx="46">
                  <c:v>4989</c:v>
                </c:pt>
                <c:pt idx="47">
                  <c:v>4622</c:v>
                </c:pt>
                <c:pt idx="48">
                  <c:v>4336</c:v>
                </c:pt>
                <c:pt idx="49">
                  <c:v>3968</c:v>
                </c:pt>
                <c:pt idx="50">
                  <c:v>3795</c:v>
                </c:pt>
                <c:pt idx="51">
                  <c:v>3646</c:v>
                </c:pt>
                <c:pt idx="52">
                  <c:v>3348</c:v>
                </c:pt>
                <c:pt idx="53">
                  <c:v>3197</c:v>
                </c:pt>
                <c:pt idx="54">
                  <c:v>2907</c:v>
                </c:pt>
                <c:pt idx="55">
                  <c:v>2646</c:v>
                </c:pt>
                <c:pt idx="56">
                  <c:v>2685</c:v>
                </c:pt>
                <c:pt idx="57">
                  <c:v>2507</c:v>
                </c:pt>
                <c:pt idx="58">
                  <c:v>2332</c:v>
                </c:pt>
                <c:pt idx="59">
                  <c:v>2188</c:v>
                </c:pt>
                <c:pt idx="60">
                  <c:v>2158</c:v>
                </c:pt>
                <c:pt idx="61">
                  <c:v>2029</c:v>
                </c:pt>
                <c:pt idx="62">
                  <c:v>1889</c:v>
                </c:pt>
                <c:pt idx="63">
                  <c:v>1885</c:v>
                </c:pt>
                <c:pt idx="64">
                  <c:v>1744</c:v>
                </c:pt>
                <c:pt idx="65">
                  <c:v>1659</c:v>
                </c:pt>
                <c:pt idx="66">
                  <c:v>1513</c:v>
                </c:pt>
                <c:pt idx="67">
                  <c:v>1496</c:v>
                </c:pt>
                <c:pt idx="68">
                  <c:v>1358</c:v>
                </c:pt>
                <c:pt idx="69">
                  <c:v>1413</c:v>
                </c:pt>
                <c:pt idx="70">
                  <c:v>1305</c:v>
                </c:pt>
                <c:pt idx="71">
                  <c:v>1171</c:v>
                </c:pt>
                <c:pt idx="72">
                  <c:v>1135</c:v>
                </c:pt>
                <c:pt idx="73">
                  <c:v>1084</c:v>
                </c:pt>
                <c:pt idx="74">
                  <c:v>977</c:v>
                </c:pt>
                <c:pt idx="75">
                  <c:v>1070</c:v>
                </c:pt>
                <c:pt idx="76">
                  <c:v>971</c:v>
                </c:pt>
                <c:pt idx="77">
                  <c:v>925</c:v>
                </c:pt>
                <c:pt idx="78">
                  <c:v>946</c:v>
                </c:pt>
                <c:pt idx="79">
                  <c:v>875</c:v>
                </c:pt>
                <c:pt idx="80">
                  <c:v>752</c:v>
                </c:pt>
                <c:pt idx="81">
                  <c:v>759</c:v>
                </c:pt>
                <c:pt idx="82">
                  <c:v>805</c:v>
                </c:pt>
                <c:pt idx="83">
                  <c:v>659</c:v>
                </c:pt>
                <c:pt idx="84">
                  <c:v>646</c:v>
                </c:pt>
                <c:pt idx="85">
                  <c:v>601</c:v>
                </c:pt>
                <c:pt idx="86">
                  <c:v>648</c:v>
                </c:pt>
                <c:pt idx="87">
                  <c:v>568</c:v>
                </c:pt>
                <c:pt idx="88">
                  <c:v>629</c:v>
                </c:pt>
                <c:pt idx="89">
                  <c:v>571</c:v>
                </c:pt>
                <c:pt idx="90">
                  <c:v>525</c:v>
                </c:pt>
                <c:pt idx="91">
                  <c:v>512</c:v>
                </c:pt>
                <c:pt idx="92">
                  <c:v>505</c:v>
                </c:pt>
                <c:pt idx="93">
                  <c:v>499</c:v>
                </c:pt>
                <c:pt idx="94">
                  <c:v>480</c:v>
                </c:pt>
                <c:pt idx="95">
                  <c:v>468</c:v>
                </c:pt>
                <c:pt idx="96">
                  <c:v>472</c:v>
                </c:pt>
                <c:pt idx="97">
                  <c:v>458</c:v>
                </c:pt>
                <c:pt idx="98">
                  <c:v>386</c:v>
                </c:pt>
                <c:pt idx="99">
                  <c:v>397</c:v>
                </c:pt>
                <c:pt idx="100">
                  <c:v>397</c:v>
                </c:pt>
                <c:pt idx="101">
                  <c:v>367</c:v>
                </c:pt>
                <c:pt idx="102">
                  <c:v>330</c:v>
                </c:pt>
                <c:pt idx="103">
                  <c:v>344</c:v>
                </c:pt>
                <c:pt idx="104">
                  <c:v>312</c:v>
                </c:pt>
                <c:pt idx="105">
                  <c:v>310</c:v>
                </c:pt>
                <c:pt idx="106">
                  <c:v>302</c:v>
                </c:pt>
                <c:pt idx="107">
                  <c:v>275</c:v>
                </c:pt>
                <c:pt idx="108">
                  <c:v>281</c:v>
                </c:pt>
                <c:pt idx="109">
                  <c:v>300</c:v>
                </c:pt>
                <c:pt idx="110">
                  <c:v>278</c:v>
                </c:pt>
                <c:pt idx="111">
                  <c:v>260</c:v>
                </c:pt>
                <c:pt idx="112">
                  <c:v>262</c:v>
                </c:pt>
                <c:pt idx="113">
                  <c:v>244</c:v>
                </c:pt>
                <c:pt idx="114">
                  <c:v>233</c:v>
                </c:pt>
                <c:pt idx="115">
                  <c:v>232</c:v>
                </c:pt>
                <c:pt idx="116">
                  <c:v>225</c:v>
                </c:pt>
                <c:pt idx="117">
                  <c:v>224</c:v>
                </c:pt>
                <c:pt idx="118">
                  <c:v>209</c:v>
                </c:pt>
                <c:pt idx="119">
                  <c:v>162</c:v>
                </c:pt>
                <c:pt idx="120">
                  <c:v>212</c:v>
                </c:pt>
                <c:pt idx="121">
                  <c:v>172</c:v>
                </c:pt>
                <c:pt idx="122">
                  <c:v>192</c:v>
                </c:pt>
                <c:pt idx="123">
                  <c:v>193</c:v>
                </c:pt>
                <c:pt idx="124">
                  <c:v>191</c:v>
                </c:pt>
                <c:pt idx="125">
                  <c:v>140</c:v>
                </c:pt>
                <c:pt idx="126">
                  <c:v>191</c:v>
                </c:pt>
                <c:pt idx="127">
                  <c:v>165</c:v>
                </c:pt>
                <c:pt idx="128">
                  <c:v>160</c:v>
                </c:pt>
                <c:pt idx="129">
                  <c:v>139</c:v>
                </c:pt>
                <c:pt idx="130">
                  <c:v>136</c:v>
                </c:pt>
                <c:pt idx="131">
                  <c:v>145</c:v>
                </c:pt>
                <c:pt idx="132">
                  <c:v>145</c:v>
                </c:pt>
                <c:pt idx="133">
                  <c:v>136</c:v>
                </c:pt>
                <c:pt idx="134">
                  <c:v>114</c:v>
                </c:pt>
                <c:pt idx="135">
                  <c:v>120</c:v>
                </c:pt>
                <c:pt idx="136">
                  <c:v>125</c:v>
                </c:pt>
                <c:pt idx="137">
                  <c:v>110</c:v>
                </c:pt>
                <c:pt idx="138">
                  <c:v>123</c:v>
                </c:pt>
                <c:pt idx="139">
                  <c:v>100</c:v>
                </c:pt>
                <c:pt idx="140">
                  <c:v>120</c:v>
                </c:pt>
                <c:pt idx="141">
                  <c:v>116</c:v>
                </c:pt>
                <c:pt idx="142">
                  <c:v>133</c:v>
                </c:pt>
                <c:pt idx="143">
                  <c:v>101</c:v>
                </c:pt>
                <c:pt idx="144">
                  <c:v>109</c:v>
                </c:pt>
                <c:pt idx="145">
                  <c:v>95</c:v>
                </c:pt>
                <c:pt idx="146">
                  <c:v>110</c:v>
                </c:pt>
                <c:pt idx="147">
                  <c:v>80</c:v>
                </c:pt>
                <c:pt idx="148">
                  <c:v>92</c:v>
                </c:pt>
                <c:pt idx="149">
                  <c:v>93</c:v>
                </c:pt>
                <c:pt idx="150">
                  <c:v>85</c:v>
                </c:pt>
                <c:pt idx="151">
                  <c:v>74</c:v>
                </c:pt>
                <c:pt idx="152">
                  <c:v>88</c:v>
                </c:pt>
                <c:pt idx="153">
                  <c:v>85</c:v>
                </c:pt>
                <c:pt idx="154">
                  <c:v>81</c:v>
                </c:pt>
                <c:pt idx="155">
                  <c:v>77</c:v>
                </c:pt>
                <c:pt idx="156">
                  <c:v>71</c:v>
                </c:pt>
                <c:pt idx="157">
                  <c:v>78</c:v>
                </c:pt>
                <c:pt idx="158">
                  <c:v>54</c:v>
                </c:pt>
                <c:pt idx="159">
                  <c:v>58</c:v>
                </c:pt>
                <c:pt idx="160">
                  <c:v>70</c:v>
                </c:pt>
                <c:pt idx="161">
                  <c:v>74</c:v>
                </c:pt>
                <c:pt idx="162">
                  <c:v>43</c:v>
                </c:pt>
                <c:pt idx="163">
                  <c:v>47</c:v>
                </c:pt>
                <c:pt idx="164">
                  <c:v>59</c:v>
                </c:pt>
                <c:pt idx="165">
                  <c:v>53</c:v>
                </c:pt>
                <c:pt idx="166">
                  <c:v>64</c:v>
                </c:pt>
                <c:pt idx="167">
                  <c:v>64</c:v>
                </c:pt>
                <c:pt idx="168">
                  <c:v>67</c:v>
                </c:pt>
                <c:pt idx="169">
                  <c:v>62</c:v>
                </c:pt>
                <c:pt idx="170">
                  <c:v>45</c:v>
                </c:pt>
                <c:pt idx="171">
                  <c:v>47</c:v>
                </c:pt>
                <c:pt idx="172">
                  <c:v>63</c:v>
                </c:pt>
                <c:pt idx="173">
                  <c:v>65</c:v>
                </c:pt>
                <c:pt idx="174">
                  <c:v>44</c:v>
                </c:pt>
                <c:pt idx="175">
                  <c:v>41</c:v>
                </c:pt>
                <c:pt idx="176">
                  <c:v>54</c:v>
                </c:pt>
                <c:pt idx="177">
                  <c:v>42</c:v>
                </c:pt>
                <c:pt idx="178">
                  <c:v>44</c:v>
                </c:pt>
                <c:pt idx="179">
                  <c:v>39</c:v>
                </c:pt>
                <c:pt idx="180">
                  <c:v>36</c:v>
                </c:pt>
                <c:pt idx="181">
                  <c:v>43</c:v>
                </c:pt>
                <c:pt idx="182">
                  <c:v>42</c:v>
                </c:pt>
                <c:pt idx="183">
                  <c:v>36</c:v>
                </c:pt>
                <c:pt idx="184">
                  <c:v>38</c:v>
                </c:pt>
                <c:pt idx="185">
                  <c:v>51</c:v>
                </c:pt>
                <c:pt idx="186">
                  <c:v>32</c:v>
                </c:pt>
                <c:pt idx="187">
                  <c:v>40</c:v>
                </c:pt>
                <c:pt idx="188">
                  <c:v>34</c:v>
                </c:pt>
                <c:pt idx="189">
                  <c:v>32</c:v>
                </c:pt>
                <c:pt idx="190">
                  <c:v>32</c:v>
                </c:pt>
                <c:pt idx="191">
                  <c:v>33</c:v>
                </c:pt>
                <c:pt idx="192">
                  <c:v>40</c:v>
                </c:pt>
                <c:pt idx="193">
                  <c:v>34</c:v>
                </c:pt>
                <c:pt idx="194">
                  <c:v>25</c:v>
                </c:pt>
                <c:pt idx="195">
                  <c:v>33</c:v>
                </c:pt>
                <c:pt idx="196">
                  <c:v>30</c:v>
                </c:pt>
                <c:pt idx="197">
                  <c:v>35</c:v>
                </c:pt>
                <c:pt idx="198">
                  <c:v>28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8-8CEE-4BED-A64F-0E7207462E10}"/>
            </c:ext>
          </c:extLst>
        </c:ser>
        <c:ser>
          <c:idx val="9"/>
          <c:order val="9"/>
          <c:tx>
            <c:strRef>
              <c:f>Data!$K$1</c:f>
              <c:strCache>
                <c:ptCount val="1"/>
                <c:pt idx="0">
                  <c:v>2009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Data!$A$3:$A$201</c:f>
              <c:numCache>
                <c:formatCode>General</c:formatCode>
                <c:ptCount val="1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</c:numCache>
            </c:numRef>
          </c:xVal>
          <c:yVal>
            <c:numRef>
              <c:f>Data!$K$3:$K$201</c:f>
              <c:numCache>
                <c:formatCode>General</c:formatCode>
                <c:ptCount val="199"/>
                <c:pt idx="0">
                  <c:v>2952</c:v>
                </c:pt>
                <c:pt idx="1">
                  <c:v>83097</c:v>
                </c:pt>
                <c:pt idx="2">
                  <c:v>261320</c:v>
                </c:pt>
                <c:pt idx="3">
                  <c:v>377387</c:v>
                </c:pt>
                <c:pt idx="4">
                  <c:v>422483</c:v>
                </c:pt>
                <c:pt idx="5">
                  <c:v>408825</c:v>
                </c:pt>
                <c:pt idx="6">
                  <c:v>379430</c:v>
                </c:pt>
                <c:pt idx="7">
                  <c:v>339486</c:v>
                </c:pt>
                <c:pt idx="8">
                  <c:v>301208</c:v>
                </c:pt>
                <c:pt idx="9">
                  <c:v>264090</c:v>
                </c:pt>
                <c:pt idx="10">
                  <c:v>229068</c:v>
                </c:pt>
                <c:pt idx="11">
                  <c:v>196289</c:v>
                </c:pt>
                <c:pt idx="12">
                  <c:v>169642</c:v>
                </c:pt>
                <c:pt idx="13">
                  <c:v>147916</c:v>
                </c:pt>
                <c:pt idx="14">
                  <c:v>128012</c:v>
                </c:pt>
                <c:pt idx="15">
                  <c:v>111651</c:v>
                </c:pt>
                <c:pt idx="16">
                  <c:v>97941</c:v>
                </c:pt>
                <c:pt idx="17">
                  <c:v>85976</c:v>
                </c:pt>
                <c:pt idx="18">
                  <c:v>74866</c:v>
                </c:pt>
                <c:pt idx="19">
                  <c:v>66161</c:v>
                </c:pt>
                <c:pt idx="20">
                  <c:v>58394</c:v>
                </c:pt>
                <c:pt idx="21">
                  <c:v>51581</c:v>
                </c:pt>
                <c:pt idx="22">
                  <c:v>46011</c:v>
                </c:pt>
                <c:pt idx="23">
                  <c:v>40480</c:v>
                </c:pt>
                <c:pt idx="24">
                  <c:v>36862</c:v>
                </c:pt>
                <c:pt idx="25">
                  <c:v>32529</c:v>
                </c:pt>
                <c:pt idx="26">
                  <c:v>29669</c:v>
                </c:pt>
                <c:pt idx="27">
                  <c:v>26769</c:v>
                </c:pt>
                <c:pt idx="28">
                  <c:v>24121</c:v>
                </c:pt>
                <c:pt idx="29">
                  <c:v>21872</c:v>
                </c:pt>
                <c:pt idx="30">
                  <c:v>19675</c:v>
                </c:pt>
                <c:pt idx="31">
                  <c:v>17575</c:v>
                </c:pt>
                <c:pt idx="32">
                  <c:v>16291</c:v>
                </c:pt>
                <c:pt idx="33">
                  <c:v>15017</c:v>
                </c:pt>
                <c:pt idx="34">
                  <c:v>13465</c:v>
                </c:pt>
                <c:pt idx="35">
                  <c:v>12364</c:v>
                </c:pt>
                <c:pt idx="36">
                  <c:v>11380</c:v>
                </c:pt>
                <c:pt idx="37">
                  <c:v>10424</c:v>
                </c:pt>
                <c:pt idx="38">
                  <c:v>9642</c:v>
                </c:pt>
                <c:pt idx="39">
                  <c:v>8927</c:v>
                </c:pt>
                <c:pt idx="40">
                  <c:v>8306</c:v>
                </c:pt>
                <c:pt idx="41">
                  <c:v>7620</c:v>
                </c:pt>
                <c:pt idx="42">
                  <c:v>7078</c:v>
                </c:pt>
                <c:pt idx="43">
                  <c:v>6600</c:v>
                </c:pt>
                <c:pt idx="44">
                  <c:v>6229</c:v>
                </c:pt>
                <c:pt idx="45">
                  <c:v>5658</c:v>
                </c:pt>
                <c:pt idx="46">
                  <c:v>5333</c:v>
                </c:pt>
                <c:pt idx="47">
                  <c:v>4963</c:v>
                </c:pt>
                <c:pt idx="48">
                  <c:v>4618</c:v>
                </c:pt>
                <c:pt idx="49">
                  <c:v>4367</c:v>
                </c:pt>
                <c:pt idx="50">
                  <c:v>4132</c:v>
                </c:pt>
                <c:pt idx="51">
                  <c:v>3922</c:v>
                </c:pt>
                <c:pt idx="52">
                  <c:v>3789</c:v>
                </c:pt>
                <c:pt idx="53">
                  <c:v>3433</c:v>
                </c:pt>
                <c:pt idx="54">
                  <c:v>3249</c:v>
                </c:pt>
                <c:pt idx="55">
                  <c:v>3018</c:v>
                </c:pt>
                <c:pt idx="56">
                  <c:v>2760</c:v>
                </c:pt>
                <c:pt idx="57">
                  <c:v>2683</c:v>
                </c:pt>
                <c:pt idx="58">
                  <c:v>2587</c:v>
                </c:pt>
                <c:pt idx="59">
                  <c:v>2384</c:v>
                </c:pt>
                <c:pt idx="60">
                  <c:v>2288</c:v>
                </c:pt>
                <c:pt idx="61">
                  <c:v>2091</c:v>
                </c:pt>
                <c:pt idx="62">
                  <c:v>2059</c:v>
                </c:pt>
                <c:pt idx="63">
                  <c:v>1935</c:v>
                </c:pt>
                <c:pt idx="64">
                  <c:v>1798</c:v>
                </c:pt>
                <c:pt idx="65">
                  <c:v>1798</c:v>
                </c:pt>
                <c:pt idx="66">
                  <c:v>1639</c:v>
                </c:pt>
                <c:pt idx="67">
                  <c:v>1515</c:v>
                </c:pt>
                <c:pt idx="68">
                  <c:v>1537</c:v>
                </c:pt>
                <c:pt idx="69">
                  <c:v>1459</c:v>
                </c:pt>
                <c:pt idx="70">
                  <c:v>1351</c:v>
                </c:pt>
                <c:pt idx="71">
                  <c:v>1338</c:v>
                </c:pt>
                <c:pt idx="72">
                  <c:v>1252</c:v>
                </c:pt>
                <c:pt idx="73">
                  <c:v>1124</c:v>
                </c:pt>
                <c:pt idx="74">
                  <c:v>1149</c:v>
                </c:pt>
                <c:pt idx="75">
                  <c:v>1083</c:v>
                </c:pt>
                <c:pt idx="76">
                  <c:v>1085</c:v>
                </c:pt>
                <c:pt idx="77">
                  <c:v>933</c:v>
                </c:pt>
                <c:pt idx="78">
                  <c:v>956</c:v>
                </c:pt>
                <c:pt idx="79">
                  <c:v>863</c:v>
                </c:pt>
                <c:pt idx="80">
                  <c:v>909</c:v>
                </c:pt>
                <c:pt idx="81">
                  <c:v>750</c:v>
                </c:pt>
                <c:pt idx="82">
                  <c:v>755</c:v>
                </c:pt>
                <c:pt idx="83">
                  <c:v>756</c:v>
                </c:pt>
                <c:pt idx="84">
                  <c:v>677</c:v>
                </c:pt>
                <c:pt idx="85">
                  <c:v>668</c:v>
                </c:pt>
                <c:pt idx="86">
                  <c:v>663</c:v>
                </c:pt>
                <c:pt idx="87">
                  <c:v>668</c:v>
                </c:pt>
                <c:pt idx="88">
                  <c:v>603</c:v>
                </c:pt>
                <c:pt idx="89">
                  <c:v>550</c:v>
                </c:pt>
                <c:pt idx="90">
                  <c:v>570</c:v>
                </c:pt>
                <c:pt idx="91">
                  <c:v>523</c:v>
                </c:pt>
                <c:pt idx="92">
                  <c:v>497</c:v>
                </c:pt>
                <c:pt idx="93">
                  <c:v>493</c:v>
                </c:pt>
                <c:pt idx="94">
                  <c:v>464</c:v>
                </c:pt>
                <c:pt idx="95">
                  <c:v>423</c:v>
                </c:pt>
                <c:pt idx="96">
                  <c:v>415</c:v>
                </c:pt>
                <c:pt idx="97">
                  <c:v>439</c:v>
                </c:pt>
                <c:pt idx="98">
                  <c:v>379</c:v>
                </c:pt>
                <c:pt idx="99">
                  <c:v>380</c:v>
                </c:pt>
                <c:pt idx="100">
                  <c:v>338</c:v>
                </c:pt>
                <c:pt idx="101">
                  <c:v>371</c:v>
                </c:pt>
                <c:pt idx="102">
                  <c:v>358</c:v>
                </c:pt>
                <c:pt idx="103">
                  <c:v>320</c:v>
                </c:pt>
                <c:pt idx="104">
                  <c:v>296</c:v>
                </c:pt>
                <c:pt idx="105">
                  <c:v>285</c:v>
                </c:pt>
                <c:pt idx="106">
                  <c:v>267</c:v>
                </c:pt>
                <c:pt idx="107">
                  <c:v>307</c:v>
                </c:pt>
                <c:pt idx="108">
                  <c:v>258</c:v>
                </c:pt>
                <c:pt idx="109">
                  <c:v>252</c:v>
                </c:pt>
                <c:pt idx="110">
                  <c:v>288</c:v>
                </c:pt>
                <c:pt idx="111">
                  <c:v>242</c:v>
                </c:pt>
                <c:pt idx="112">
                  <c:v>238</c:v>
                </c:pt>
                <c:pt idx="113">
                  <c:v>228</c:v>
                </c:pt>
                <c:pt idx="114">
                  <c:v>194</c:v>
                </c:pt>
                <c:pt idx="115">
                  <c:v>227</c:v>
                </c:pt>
                <c:pt idx="116">
                  <c:v>205</c:v>
                </c:pt>
                <c:pt idx="117">
                  <c:v>199</c:v>
                </c:pt>
                <c:pt idx="118">
                  <c:v>172</c:v>
                </c:pt>
                <c:pt idx="119">
                  <c:v>203</c:v>
                </c:pt>
                <c:pt idx="120">
                  <c:v>193</c:v>
                </c:pt>
                <c:pt idx="121">
                  <c:v>186</c:v>
                </c:pt>
                <c:pt idx="122">
                  <c:v>185</c:v>
                </c:pt>
                <c:pt idx="123">
                  <c:v>167</c:v>
                </c:pt>
                <c:pt idx="124">
                  <c:v>165</c:v>
                </c:pt>
                <c:pt idx="125">
                  <c:v>150</c:v>
                </c:pt>
                <c:pt idx="126">
                  <c:v>165</c:v>
                </c:pt>
                <c:pt idx="127">
                  <c:v>162</c:v>
                </c:pt>
                <c:pt idx="128">
                  <c:v>148</c:v>
                </c:pt>
                <c:pt idx="129">
                  <c:v>147</c:v>
                </c:pt>
                <c:pt idx="130">
                  <c:v>122</c:v>
                </c:pt>
                <c:pt idx="131">
                  <c:v>133</c:v>
                </c:pt>
                <c:pt idx="132">
                  <c:v>126</c:v>
                </c:pt>
                <c:pt idx="133">
                  <c:v>127</c:v>
                </c:pt>
                <c:pt idx="134">
                  <c:v>102</c:v>
                </c:pt>
                <c:pt idx="135">
                  <c:v>106</c:v>
                </c:pt>
                <c:pt idx="136">
                  <c:v>117</c:v>
                </c:pt>
                <c:pt idx="137">
                  <c:v>97</c:v>
                </c:pt>
                <c:pt idx="138">
                  <c:v>129</c:v>
                </c:pt>
                <c:pt idx="139">
                  <c:v>110</c:v>
                </c:pt>
                <c:pt idx="140">
                  <c:v>79</c:v>
                </c:pt>
                <c:pt idx="141">
                  <c:v>105</c:v>
                </c:pt>
                <c:pt idx="142">
                  <c:v>107</c:v>
                </c:pt>
                <c:pt idx="143">
                  <c:v>93</c:v>
                </c:pt>
                <c:pt idx="144">
                  <c:v>77</c:v>
                </c:pt>
                <c:pt idx="145">
                  <c:v>80</c:v>
                </c:pt>
                <c:pt idx="146">
                  <c:v>89</c:v>
                </c:pt>
                <c:pt idx="147">
                  <c:v>90</c:v>
                </c:pt>
                <c:pt idx="148">
                  <c:v>78</c:v>
                </c:pt>
                <c:pt idx="149">
                  <c:v>79</c:v>
                </c:pt>
                <c:pt idx="150">
                  <c:v>70</c:v>
                </c:pt>
                <c:pt idx="151">
                  <c:v>67</c:v>
                </c:pt>
                <c:pt idx="152">
                  <c:v>82</c:v>
                </c:pt>
                <c:pt idx="153">
                  <c:v>55</c:v>
                </c:pt>
                <c:pt idx="154">
                  <c:v>56</c:v>
                </c:pt>
                <c:pt idx="155">
                  <c:v>63</c:v>
                </c:pt>
                <c:pt idx="156">
                  <c:v>59</c:v>
                </c:pt>
                <c:pt idx="157">
                  <c:v>64</c:v>
                </c:pt>
                <c:pt idx="158">
                  <c:v>56</c:v>
                </c:pt>
                <c:pt idx="159">
                  <c:v>60</c:v>
                </c:pt>
                <c:pt idx="160">
                  <c:v>58</c:v>
                </c:pt>
                <c:pt idx="161">
                  <c:v>63</c:v>
                </c:pt>
                <c:pt idx="162">
                  <c:v>57</c:v>
                </c:pt>
                <c:pt idx="163">
                  <c:v>56</c:v>
                </c:pt>
                <c:pt idx="164">
                  <c:v>61</c:v>
                </c:pt>
                <c:pt idx="165">
                  <c:v>57</c:v>
                </c:pt>
                <c:pt idx="166">
                  <c:v>51</c:v>
                </c:pt>
                <c:pt idx="167">
                  <c:v>45</c:v>
                </c:pt>
                <c:pt idx="168">
                  <c:v>52</c:v>
                </c:pt>
                <c:pt idx="169">
                  <c:v>43</c:v>
                </c:pt>
                <c:pt idx="170">
                  <c:v>37</c:v>
                </c:pt>
                <c:pt idx="171">
                  <c:v>41</c:v>
                </c:pt>
                <c:pt idx="172">
                  <c:v>46</c:v>
                </c:pt>
                <c:pt idx="173">
                  <c:v>39</c:v>
                </c:pt>
                <c:pt idx="174">
                  <c:v>36</c:v>
                </c:pt>
                <c:pt idx="175">
                  <c:v>28</c:v>
                </c:pt>
                <c:pt idx="176">
                  <c:v>42</c:v>
                </c:pt>
                <c:pt idx="177">
                  <c:v>40</c:v>
                </c:pt>
                <c:pt idx="178">
                  <c:v>35</c:v>
                </c:pt>
                <c:pt idx="179">
                  <c:v>52</c:v>
                </c:pt>
                <c:pt idx="180">
                  <c:v>24</c:v>
                </c:pt>
                <c:pt idx="181">
                  <c:v>37</c:v>
                </c:pt>
                <c:pt idx="182">
                  <c:v>35</c:v>
                </c:pt>
                <c:pt idx="183">
                  <c:v>29</c:v>
                </c:pt>
                <c:pt idx="184">
                  <c:v>39</c:v>
                </c:pt>
                <c:pt idx="185">
                  <c:v>29</c:v>
                </c:pt>
                <c:pt idx="186">
                  <c:v>18</c:v>
                </c:pt>
                <c:pt idx="187">
                  <c:v>31</c:v>
                </c:pt>
                <c:pt idx="188">
                  <c:v>28</c:v>
                </c:pt>
                <c:pt idx="189">
                  <c:v>38</c:v>
                </c:pt>
                <c:pt idx="190">
                  <c:v>29</c:v>
                </c:pt>
                <c:pt idx="191">
                  <c:v>30</c:v>
                </c:pt>
                <c:pt idx="192">
                  <c:v>26</c:v>
                </c:pt>
                <c:pt idx="193">
                  <c:v>20</c:v>
                </c:pt>
                <c:pt idx="194">
                  <c:v>26</c:v>
                </c:pt>
                <c:pt idx="195">
                  <c:v>30</c:v>
                </c:pt>
                <c:pt idx="196">
                  <c:v>24</c:v>
                </c:pt>
                <c:pt idx="197">
                  <c:v>21</c:v>
                </c:pt>
                <c:pt idx="198">
                  <c:v>18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9-8CEE-4BED-A64F-0E7207462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555200"/>
        <c:axId val="357547040"/>
      </c:scatterChart>
      <c:valAx>
        <c:axId val="357555200"/>
        <c:scaling>
          <c:logBase val="10"/>
          <c:orientation val="minMax"/>
          <c:max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r-HR">
                    <a:solidFill>
                      <a:sysClr val="windowText" lastClr="000000"/>
                    </a:solidFill>
                  </a:rPr>
                  <a:t>Amplituda</a:t>
                </a:r>
                <a:r>
                  <a:rPr lang="hr-HR" baseline="0">
                    <a:solidFill>
                      <a:sysClr val="windowText" lastClr="000000"/>
                    </a:solidFill>
                  </a:rPr>
                  <a:t> atm. pražnjenja [kA]</a:t>
                </a:r>
                <a:endParaRPr lang="hr-HR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7547040"/>
        <c:crosses val="autoZero"/>
        <c:crossBetween val="midCat"/>
      </c:valAx>
      <c:valAx>
        <c:axId val="357547040"/>
        <c:scaling>
          <c:orientation val="minMax"/>
          <c:max val="4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r-HR">
                    <a:solidFill>
                      <a:sysClr val="windowText" lastClr="000000"/>
                    </a:solidFill>
                  </a:rPr>
                  <a:t>Broj detektiranih atm. pražnjenja u zemlju</a:t>
                </a:r>
              </a:p>
            </c:rich>
          </c:tx>
          <c:layout>
            <c:manualLayout>
              <c:xMode val="edge"/>
              <c:yMode val="edge"/>
              <c:x val="1.0223227786427128E-2"/>
              <c:y val="0.151342952275249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75552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4205934073316"/>
          <c:y val="0.15538185917659295"/>
          <c:w val="0.11097848366393745"/>
          <c:h val="0.63152158144493864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hr-HR">
                <a:solidFill>
                  <a:sysClr val="windowText" lastClr="000000"/>
                </a:solidFill>
              </a:rPr>
              <a:t>Detekcija atm.</a:t>
            </a:r>
            <a:r>
              <a:rPr lang="hr-HR" baseline="0">
                <a:solidFill>
                  <a:sysClr val="windowText" lastClr="000000"/>
                </a:solidFill>
              </a:rPr>
              <a:t> pražnjenja u zemlju po amplitudi za struje </a:t>
            </a:r>
            <a:r>
              <a:rPr lang="hr-HR" baseline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r>
              <a:rPr lang="hr-HR" baseline="0">
                <a:solidFill>
                  <a:sysClr val="windowText" lastClr="000000"/>
                </a:solidFill>
              </a:rPr>
              <a:t> 10 kA</a:t>
            </a:r>
            <a:endParaRPr lang="hr-HR">
              <a:solidFill>
                <a:sysClr val="windowText" lastClr="0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8.8631063720164424E-2"/>
          <c:y val="0.12350496838301717"/>
          <c:w val="0.87322890648626239"/>
          <c:h val="0.7548923457738514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2018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Data!$B$10:$B$201</c:f>
              <c:numCache>
                <c:formatCode>General</c:formatCode>
                <c:ptCount val="192"/>
                <c:pt idx="0">
                  <c:v>578258</c:v>
                </c:pt>
                <c:pt idx="1">
                  <c:v>463504</c:v>
                </c:pt>
                <c:pt idx="2">
                  <c:v>380295</c:v>
                </c:pt>
                <c:pt idx="3">
                  <c:v>319551</c:v>
                </c:pt>
                <c:pt idx="4">
                  <c:v>272944</c:v>
                </c:pt>
                <c:pt idx="5">
                  <c:v>234518</c:v>
                </c:pt>
                <c:pt idx="6">
                  <c:v>202980</c:v>
                </c:pt>
                <c:pt idx="7">
                  <c:v>176791</c:v>
                </c:pt>
                <c:pt idx="8">
                  <c:v>154582</c:v>
                </c:pt>
                <c:pt idx="9">
                  <c:v>135378</c:v>
                </c:pt>
                <c:pt idx="10">
                  <c:v>119573</c:v>
                </c:pt>
                <c:pt idx="11">
                  <c:v>105358</c:v>
                </c:pt>
                <c:pt idx="12">
                  <c:v>93593</c:v>
                </c:pt>
                <c:pt idx="13">
                  <c:v>82884</c:v>
                </c:pt>
                <c:pt idx="14">
                  <c:v>73967</c:v>
                </c:pt>
                <c:pt idx="15">
                  <c:v>65764</c:v>
                </c:pt>
                <c:pt idx="16">
                  <c:v>58558</c:v>
                </c:pt>
                <c:pt idx="17">
                  <c:v>52470</c:v>
                </c:pt>
                <c:pt idx="18">
                  <c:v>46932</c:v>
                </c:pt>
                <c:pt idx="19">
                  <c:v>42519</c:v>
                </c:pt>
                <c:pt idx="20">
                  <c:v>38105</c:v>
                </c:pt>
                <c:pt idx="21">
                  <c:v>34475</c:v>
                </c:pt>
                <c:pt idx="22">
                  <c:v>31121</c:v>
                </c:pt>
                <c:pt idx="23">
                  <c:v>28423</c:v>
                </c:pt>
                <c:pt idx="24">
                  <c:v>25893</c:v>
                </c:pt>
                <c:pt idx="25">
                  <c:v>23388</c:v>
                </c:pt>
                <c:pt idx="26">
                  <c:v>21511</c:v>
                </c:pt>
                <c:pt idx="27">
                  <c:v>19605</c:v>
                </c:pt>
                <c:pt idx="28">
                  <c:v>18112</c:v>
                </c:pt>
                <c:pt idx="29">
                  <c:v>16374</c:v>
                </c:pt>
                <c:pt idx="30">
                  <c:v>15295</c:v>
                </c:pt>
                <c:pt idx="31">
                  <c:v>13905</c:v>
                </c:pt>
                <c:pt idx="32">
                  <c:v>13010</c:v>
                </c:pt>
                <c:pt idx="33">
                  <c:v>11990</c:v>
                </c:pt>
                <c:pt idx="34">
                  <c:v>11199</c:v>
                </c:pt>
                <c:pt idx="35">
                  <c:v>10147</c:v>
                </c:pt>
                <c:pt idx="36">
                  <c:v>9423</c:v>
                </c:pt>
                <c:pt idx="37">
                  <c:v>8588</c:v>
                </c:pt>
                <c:pt idx="38">
                  <c:v>8303</c:v>
                </c:pt>
                <c:pt idx="39">
                  <c:v>7517</c:v>
                </c:pt>
                <c:pt idx="40">
                  <c:v>7106</c:v>
                </c:pt>
                <c:pt idx="41">
                  <c:v>6531</c:v>
                </c:pt>
                <c:pt idx="42">
                  <c:v>6177</c:v>
                </c:pt>
                <c:pt idx="43">
                  <c:v>5787</c:v>
                </c:pt>
                <c:pt idx="44">
                  <c:v>5409</c:v>
                </c:pt>
                <c:pt idx="45">
                  <c:v>5227</c:v>
                </c:pt>
                <c:pt idx="46">
                  <c:v>4687</c:v>
                </c:pt>
                <c:pt idx="47">
                  <c:v>4490</c:v>
                </c:pt>
                <c:pt idx="48">
                  <c:v>4096</c:v>
                </c:pt>
                <c:pt idx="49">
                  <c:v>4029</c:v>
                </c:pt>
                <c:pt idx="50">
                  <c:v>3610</c:v>
                </c:pt>
                <c:pt idx="51">
                  <c:v>3459</c:v>
                </c:pt>
                <c:pt idx="52">
                  <c:v>3269</c:v>
                </c:pt>
                <c:pt idx="53">
                  <c:v>3185</c:v>
                </c:pt>
                <c:pt idx="54">
                  <c:v>2933</c:v>
                </c:pt>
                <c:pt idx="55">
                  <c:v>2822</c:v>
                </c:pt>
                <c:pt idx="56">
                  <c:v>2690</c:v>
                </c:pt>
                <c:pt idx="57">
                  <c:v>2515</c:v>
                </c:pt>
                <c:pt idx="58">
                  <c:v>2383</c:v>
                </c:pt>
                <c:pt idx="59">
                  <c:v>2264</c:v>
                </c:pt>
                <c:pt idx="60">
                  <c:v>2214</c:v>
                </c:pt>
                <c:pt idx="61">
                  <c:v>2016</c:v>
                </c:pt>
                <c:pt idx="62">
                  <c:v>1973</c:v>
                </c:pt>
                <c:pt idx="63">
                  <c:v>1824</c:v>
                </c:pt>
                <c:pt idx="64">
                  <c:v>1721</c:v>
                </c:pt>
                <c:pt idx="65">
                  <c:v>1639</c:v>
                </c:pt>
                <c:pt idx="66">
                  <c:v>1556</c:v>
                </c:pt>
                <c:pt idx="67">
                  <c:v>1442</c:v>
                </c:pt>
                <c:pt idx="68">
                  <c:v>1410</c:v>
                </c:pt>
                <c:pt idx="69">
                  <c:v>1317</c:v>
                </c:pt>
                <c:pt idx="70">
                  <c:v>1329</c:v>
                </c:pt>
                <c:pt idx="71">
                  <c:v>1276</c:v>
                </c:pt>
                <c:pt idx="72">
                  <c:v>1161</c:v>
                </c:pt>
                <c:pt idx="73">
                  <c:v>1089</c:v>
                </c:pt>
                <c:pt idx="74">
                  <c:v>1056</c:v>
                </c:pt>
                <c:pt idx="75">
                  <c:v>1014</c:v>
                </c:pt>
                <c:pt idx="76">
                  <c:v>959</c:v>
                </c:pt>
                <c:pt idx="77">
                  <c:v>888</c:v>
                </c:pt>
                <c:pt idx="78">
                  <c:v>901</c:v>
                </c:pt>
                <c:pt idx="79">
                  <c:v>824</c:v>
                </c:pt>
                <c:pt idx="80">
                  <c:v>836</c:v>
                </c:pt>
                <c:pt idx="81">
                  <c:v>768</c:v>
                </c:pt>
                <c:pt idx="82">
                  <c:v>741</c:v>
                </c:pt>
                <c:pt idx="83">
                  <c:v>782</c:v>
                </c:pt>
                <c:pt idx="84">
                  <c:v>640</c:v>
                </c:pt>
                <c:pt idx="85">
                  <c:v>620</c:v>
                </c:pt>
                <c:pt idx="86">
                  <c:v>581</c:v>
                </c:pt>
                <c:pt idx="87">
                  <c:v>586</c:v>
                </c:pt>
                <c:pt idx="88">
                  <c:v>607</c:v>
                </c:pt>
                <c:pt idx="89">
                  <c:v>534</c:v>
                </c:pt>
                <c:pt idx="90">
                  <c:v>530</c:v>
                </c:pt>
                <c:pt idx="91">
                  <c:v>483</c:v>
                </c:pt>
                <c:pt idx="92">
                  <c:v>488</c:v>
                </c:pt>
                <c:pt idx="93">
                  <c:v>471</c:v>
                </c:pt>
                <c:pt idx="94">
                  <c:v>468</c:v>
                </c:pt>
                <c:pt idx="95">
                  <c:v>412</c:v>
                </c:pt>
                <c:pt idx="96">
                  <c:v>426</c:v>
                </c:pt>
                <c:pt idx="97">
                  <c:v>396</c:v>
                </c:pt>
                <c:pt idx="98">
                  <c:v>395</c:v>
                </c:pt>
                <c:pt idx="99">
                  <c:v>379</c:v>
                </c:pt>
                <c:pt idx="100">
                  <c:v>365</c:v>
                </c:pt>
                <c:pt idx="101">
                  <c:v>325</c:v>
                </c:pt>
                <c:pt idx="102">
                  <c:v>306</c:v>
                </c:pt>
                <c:pt idx="103">
                  <c:v>304</c:v>
                </c:pt>
                <c:pt idx="104">
                  <c:v>307</c:v>
                </c:pt>
                <c:pt idx="105">
                  <c:v>277</c:v>
                </c:pt>
                <c:pt idx="106">
                  <c:v>287</c:v>
                </c:pt>
                <c:pt idx="107">
                  <c:v>288</c:v>
                </c:pt>
                <c:pt idx="108">
                  <c:v>279</c:v>
                </c:pt>
                <c:pt idx="109">
                  <c:v>252</c:v>
                </c:pt>
                <c:pt idx="110">
                  <c:v>238</c:v>
                </c:pt>
                <c:pt idx="111">
                  <c:v>276</c:v>
                </c:pt>
                <c:pt idx="112">
                  <c:v>244</c:v>
                </c:pt>
                <c:pt idx="113">
                  <c:v>207</c:v>
                </c:pt>
                <c:pt idx="114">
                  <c:v>205</c:v>
                </c:pt>
                <c:pt idx="115">
                  <c:v>193</c:v>
                </c:pt>
                <c:pt idx="116">
                  <c:v>187</c:v>
                </c:pt>
                <c:pt idx="117">
                  <c:v>205</c:v>
                </c:pt>
                <c:pt idx="118">
                  <c:v>174</c:v>
                </c:pt>
                <c:pt idx="119">
                  <c:v>161</c:v>
                </c:pt>
                <c:pt idx="120">
                  <c:v>167</c:v>
                </c:pt>
                <c:pt idx="121">
                  <c:v>159</c:v>
                </c:pt>
                <c:pt idx="122">
                  <c:v>163</c:v>
                </c:pt>
                <c:pt idx="123">
                  <c:v>158</c:v>
                </c:pt>
                <c:pt idx="124">
                  <c:v>146</c:v>
                </c:pt>
                <c:pt idx="125">
                  <c:v>158</c:v>
                </c:pt>
                <c:pt idx="126">
                  <c:v>122</c:v>
                </c:pt>
                <c:pt idx="127">
                  <c:v>141</c:v>
                </c:pt>
                <c:pt idx="128">
                  <c:v>132</c:v>
                </c:pt>
                <c:pt idx="129">
                  <c:v>131</c:v>
                </c:pt>
                <c:pt idx="130">
                  <c:v>103</c:v>
                </c:pt>
                <c:pt idx="131">
                  <c:v>110</c:v>
                </c:pt>
                <c:pt idx="132">
                  <c:v>132</c:v>
                </c:pt>
                <c:pt idx="133">
                  <c:v>98</c:v>
                </c:pt>
                <c:pt idx="134">
                  <c:v>90</c:v>
                </c:pt>
                <c:pt idx="135">
                  <c:v>81</c:v>
                </c:pt>
                <c:pt idx="136">
                  <c:v>96</c:v>
                </c:pt>
                <c:pt idx="137">
                  <c:v>103</c:v>
                </c:pt>
                <c:pt idx="138">
                  <c:v>92</c:v>
                </c:pt>
                <c:pt idx="139">
                  <c:v>86</c:v>
                </c:pt>
                <c:pt idx="140">
                  <c:v>81</c:v>
                </c:pt>
                <c:pt idx="141">
                  <c:v>66</c:v>
                </c:pt>
                <c:pt idx="142">
                  <c:v>86</c:v>
                </c:pt>
                <c:pt idx="143">
                  <c:v>78</c:v>
                </c:pt>
                <c:pt idx="144">
                  <c:v>83</c:v>
                </c:pt>
                <c:pt idx="145">
                  <c:v>73</c:v>
                </c:pt>
                <c:pt idx="146">
                  <c:v>83</c:v>
                </c:pt>
                <c:pt idx="147">
                  <c:v>72</c:v>
                </c:pt>
                <c:pt idx="148">
                  <c:v>66</c:v>
                </c:pt>
                <c:pt idx="149">
                  <c:v>58</c:v>
                </c:pt>
                <c:pt idx="150">
                  <c:v>65</c:v>
                </c:pt>
                <c:pt idx="151">
                  <c:v>69</c:v>
                </c:pt>
                <c:pt idx="152">
                  <c:v>40</c:v>
                </c:pt>
                <c:pt idx="153">
                  <c:v>56</c:v>
                </c:pt>
                <c:pt idx="154">
                  <c:v>50</c:v>
                </c:pt>
                <c:pt idx="155">
                  <c:v>55</c:v>
                </c:pt>
                <c:pt idx="156">
                  <c:v>40</c:v>
                </c:pt>
                <c:pt idx="157">
                  <c:v>35</c:v>
                </c:pt>
                <c:pt idx="158">
                  <c:v>45</c:v>
                </c:pt>
                <c:pt idx="159">
                  <c:v>48</c:v>
                </c:pt>
                <c:pt idx="160">
                  <c:v>54</c:v>
                </c:pt>
                <c:pt idx="161">
                  <c:v>57</c:v>
                </c:pt>
                <c:pt idx="162">
                  <c:v>43</c:v>
                </c:pt>
                <c:pt idx="163">
                  <c:v>47</c:v>
                </c:pt>
                <c:pt idx="164">
                  <c:v>34</c:v>
                </c:pt>
                <c:pt idx="165">
                  <c:v>35</c:v>
                </c:pt>
                <c:pt idx="166">
                  <c:v>34</c:v>
                </c:pt>
                <c:pt idx="167">
                  <c:v>35</c:v>
                </c:pt>
                <c:pt idx="168">
                  <c:v>33</c:v>
                </c:pt>
                <c:pt idx="169">
                  <c:v>29</c:v>
                </c:pt>
                <c:pt idx="170">
                  <c:v>42</c:v>
                </c:pt>
                <c:pt idx="171">
                  <c:v>29</c:v>
                </c:pt>
                <c:pt idx="172">
                  <c:v>32</c:v>
                </c:pt>
                <c:pt idx="173">
                  <c:v>24</c:v>
                </c:pt>
                <c:pt idx="174">
                  <c:v>30</c:v>
                </c:pt>
                <c:pt idx="175">
                  <c:v>28</c:v>
                </c:pt>
                <c:pt idx="176">
                  <c:v>34</c:v>
                </c:pt>
                <c:pt idx="177">
                  <c:v>27</c:v>
                </c:pt>
                <c:pt idx="178">
                  <c:v>26</c:v>
                </c:pt>
                <c:pt idx="179">
                  <c:v>25</c:v>
                </c:pt>
                <c:pt idx="180">
                  <c:v>19</c:v>
                </c:pt>
                <c:pt idx="181">
                  <c:v>25</c:v>
                </c:pt>
                <c:pt idx="182">
                  <c:v>30</c:v>
                </c:pt>
                <c:pt idx="183">
                  <c:v>18</c:v>
                </c:pt>
                <c:pt idx="184">
                  <c:v>22</c:v>
                </c:pt>
                <c:pt idx="185">
                  <c:v>16</c:v>
                </c:pt>
                <c:pt idx="186">
                  <c:v>20</c:v>
                </c:pt>
                <c:pt idx="187">
                  <c:v>27</c:v>
                </c:pt>
                <c:pt idx="188">
                  <c:v>21</c:v>
                </c:pt>
                <c:pt idx="189">
                  <c:v>30</c:v>
                </c:pt>
                <c:pt idx="190">
                  <c:v>9</c:v>
                </c:pt>
                <c:pt idx="191">
                  <c:v>20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C82-491C-80C4-B9F11E91510F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2017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Data!$C$10:$C$201</c:f>
              <c:numCache>
                <c:formatCode>General</c:formatCode>
                <c:ptCount val="192"/>
                <c:pt idx="0">
                  <c:v>354496</c:v>
                </c:pt>
                <c:pt idx="1">
                  <c:v>281621</c:v>
                </c:pt>
                <c:pt idx="2">
                  <c:v>229910</c:v>
                </c:pt>
                <c:pt idx="3">
                  <c:v>191405</c:v>
                </c:pt>
                <c:pt idx="4">
                  <c:v>160902</c:v>
                </c:pt>
                <c:pt idx="5">
                  <c:v>137889</c:v>
                </c:pt>
                <c:pt idx="6">
                  <c:v>118082</c:v>
                </c:pt>
                <c:pt idx="7">
                  <c:v>102296</c:v>
                </c:pt>
                <c:pt idx="8">
                  <c:v>89016</c:v>
                </c:pt>
                <c:pt idx="9">
                  <c:v>77205</c:v>
                </c:pt>
                <c:pt idx="10">
                  <c:v>67392</c:v>
                </c:pt>
                <c:pt idx="11">
                  <c:v>60037</c:v>
                </c:pt>
                <c:pt idx="12">
                  <c:v>52865</c:v>
                </c:pt>
                <c:pt idx="13">
                  <c:v>46749</c:v>
                </c:pt>
                <c:pt idx="14">
                  <c:v>41487</c:v>
                </c:pt>
                <c:pt idx="15">
                  <c:v>37021</c:v>
                </c:pt>
                <c:pt idx="16">
                  <c:v>33099</c:v>
                </c:pt>
                <c:pt idx="17">
                  <c:v>29607</c:v>
                </c:pt>
                <c:pt idx="18">
                  <c:v>26607</c:v>
                </c:pt>
                <c:pt idx="19">
                  <c:v>24286</c:v>
                </c:pt>
                <c:pt idx="20">
                  <c:v>21829</c:v>
                </c:pt>
                <c:pt idx="21">
                  <c:v>19865</c:v>
                </c:pt>
                <c:pt idx="22">
                  <c:v>17786</c:v>
                </c:pt>
                <c:pt idx="23">
                  <c:v>16277</c:v>
                </c:pt>
                <c:pt idx="24">
                  <c:v>14779</c:v>
                </c:pt>
                <c:pt idx="25">
                  <c:v>13651</c:v>
                </c:pt>
                <c:pt idx="26">
                  <c:v>12280</c:v>
                </c:pt>
                <c:pt idx="27">
                  <c:v>11355</c:v>
                </c:pt>
                <c:pt idx="28">
                  <c:v>10407</c:v>
                </c:pt>
                <c:pt idx="29">
                  <c:v>9535</c:v>
                </c:pt>
                <c:pt idx="30">
                  <c:v>8865</c:v>
                </c:pt>
                <c:pt idx="31">
                  <c:v>8301</c:v>
                </c:pt>
                <c:pt idx="32">
                  <c:v>7526</c:v>
                </c:pt>
                <c:pt idx="33">
                  <c:v>6898</c:v>
                </c:pt>
                <c:pt idx="34">
                  <c:v>6474</c:v>
                </c:pt>
                <c:pt idx="35">
                  <c:v>6068</c:v>
                </c:pt>
                <c:pt idx="36">
                  <c:v>5486</c:v>
                </c:pt>
                <c:pt idx="37">
                  <c:v>5237</c:v>
                </c:pt>
                <c:pt idx="38">
                  <c:v>4854</c:v>
                </c:pt>
                <c:pt idx="39">
                  <c:v>4726</c:v>
                </c:pt>
                <c:pt idx="40">
                  <c:v>4130</c:v>
                </c:pt>
                <c:pt idx="41">
                  <c:v>3920</c:v>
                </c:pt>
                <c:pt idx="42">
                  <c:v>3864</c:v>
                </c:pt>
                <c:pt idx="43">
                  <c:v>3498</c:v>
                </c:pt>
                <c:pt idx="44">
                  <c:v>3414</c:v>
                </c:pt>
                <c:pt idx="45">
                  <c:v>3091</c:v>
                </c:pt>
                <c:pt idx="46">
                  <c:v>2948</c:v>
                </c:pt>
                <c:pt idx="47">
                  <c:v>2765</c:v>
                </c:pt>
                <c:pt idx="48">
                  <c:v>2618</c:v>
                </c:pt>
                <c:pt idx="49">
                  <c:v>2370</c:v>
                </c:pt>
                <c:pt idx="50">
                  <c:v>2324</c:v>
                </c:pt>
                <c:pt idx="51">
                  <c:v>2203</c:v>
                </c:pt>
                <c:pt idx="52">
                  <c:v>2018</c:v>
                </c:pt>
                <c:pt idx="53">
                  <c:v>1980</c:v>
                </c:pt>
                <c:pt idx="54">
                  <c:v>1869</c:v>
                </c:pt>
                <c:pt idx="55">
                  <c:v>1615</c:v>
                </c:pt>
                <c:pt idx="56">
                  <c:v>1668</c:v>
                </c:pt>
                <c:pt idx="57">
                  <c:v>1631</c:v>
                </c:pt>
                <c:pt idx="58">
                  <c:v>1486</c:v>
                </c:pt>
                <c:pt idx="59">
                  <c:v>1448</c:v>
                </c:pt>
                <c:pt idx="60">
                  <c:v>1360</c:v>
                </c:pt>
                <c:pt idx="61">
                  <c:v>1320</c:v>
                </c:pt>
                <c:pt idx="62">
                  <c:v>1269</c:v>
                </c:pt>
                <c:pt idx="63">
                  <c:v>1191</c:v>
                </c:pt>
                <c:pt idx="64">
                  <c:v>1166</c:v>
                </c:pt>
                <c:pt idx="65">
                  <c:v>1089</c:v>
                </c:pt>
                <c:pt idx="66">
                  <c:v>1014</c:v>
                </c:pt>
                <c:pt idx="67">
                  <c:v>885</c:v>
                </c:pt>
                <c:pt idx="68">
                  <c:v>907</c:v>
                </c:pt>
                <c:pt idx="69">
                  <c:v>831</c:v>
                </c:pt>
                <c:pt idx="70">
                  <c:v>863</c:v>
                </c:pt>
                <c:pt idx="71">
                  <c:v>799</c:v>
                </c:pt>
                <c:pt idx="72">
                  <c:v>717</c:v>
                </c:pt>
                <c:pt idx="73">
                  <c:v>730</c:v>
                </c:pt>
                <c:pt idx="74">
                  <c:v>716</c:v>
                </c:pt>
                <c:pt idx="75">
                  <c:v>635</c:v>
                </c:pt>
                <c:pt idx="76">
                  <c:v>655</c:v>
                </c:pt>
                <c:pt idx="77">
                  <c:v>634</c:v>
                </c:pt>
                <c:pt idx="78">
                  <c:v>556</c:v>
                </c:pt>
                <c:pt idx="79">
                  <c:v>576</c:v>
                </c:pt>
                <c:pt idx="80">
                  <c:v>567</c:v>
                </c:pt>
                <c:pt idx="81">
                  <c:v>542</c:v>
                </c:pt>
                <c:pt idx="82">
                  <c:v>497</c:v>
                </c:pt>
                <c:pt idx="83">
                  <c:v>516</c:v>
                </c:pt>
                <c:pt idx="84">
                  <c:v>478</c:v>
                </c:pt>
                <c:pt idx="85">
                  <c:v>439</c:v>
                </c:pt>
                <c:pt idx="86">
                  <c:v>414</c:v>
                </c:pt>
                <c:pt idx="87">
                  <c:v>414</c:v>
                </c:pt>
                <c:pt idx="88">
                  <c:v>419</c:v>
                </c:pt>
                <c:pt idx="89">
                  <c:v>360</c:v>
                </c:pt>
                <c:pt idx="90">
                  <c:v>397</c:v>
                </c:pt>
                <c:pt idx="91">
                  <c:v>330</c:v>
                </c:pt>
                <c:pt idx="92">
                  <c:v>313</c:v>
                </c:pt>
                <c:pt idx="93">
                  <c:v>301</c:v>
                </c:pt>
                <c:pt idx="94">
                  <c:v>317</c:v>
                </c:pt>
                <c:pt idx="95">
                  <c:v>301</c:v>
                </c:pt>
                <c:pt idx="96">
                  <c:v>306</c:v>
                </c:pt>
                <c:pt idx="97">
                  <c:v>289</c:v>
                </c:pt>
                <c:pt idx="98">
                  <c:v>272</c:v>
                </c:pt>
                <c:pt idx="99">
                  <c:v>273</c:v>
                </c:pt>
                <c:pt idx="100">
                  <c:v>235</c:v>
                </c:pt>
                <c:pt idx="101">
                  <c:v>248</c:v>
                </c:pt>
                <c:pt idx="102">
                  <c:v>264</c:v>
                </c:pt>
                <c:pt idx="103">
                  <c:v>212</c:v>
                </c:pt>
                <c:pt idx="104">
                  <c:v>218</c:v>
                </c:pt>
                <c:pt idx="105">
                  <c:v>225</c:v>
                </c:pt>
                <c:pt idx="106">
                  <c:v>194</c:v>
                </c:pt>
                <c:pt idx="107">
                  <c:v>193</c:v>
                </c:pt>
                <c:pt idx="108">
                  <c:v>199</c:v>
                </c:pt>
                <c:pt idx="109">
                  <c:v>175</c:v>
                </c:pt>
                <c:pt idx="110">
                  <c:v>160</c:v>
                </c:pt>
                <c:pt idx="111">
                  <c:v>179</c:v>
                </c:pt>
                <c:pt idx="112">
                  <c:v>171</c:v>
                </c:pt>
                <c:pt idx="113">
                  <c:v>152</c:v>
                </c:pt>
                <c:pt idx="114">
                  <c:v>149</c:v>
                </c:pt>
                <c:pt idx="115">
                  <c:v>141</c:v>
                </c:pt>
                <c:pt idx="116">
                  <c:v>155</c:v>
                </c:pt>
                <c:pt idx="117">
                  <c:v>132</c:v>
                </c:pt>
                <c:pt idx="118">
                  <c:v>145</c:v>
                </c:pt>
                <c:pt idx="119">
                  <c:v>127</c:v>
                </c:pt>
                <c:pt idx="120">
                  <c:v>124</c:v>
                </c:pt>
                <c:pt idx="121">
                  <c:v>117</c:v>
                </c:pt>
                <c:pt idx="122">
                  <c:v>114</c:v>
                </c:pt>
                <c:pt idx="123">
                  <c:v>110</c:v>
                </c:pt>
                <c:pt idx="124">
                  <c:v>116</c:v>
                </c:pt>
                <c:pt idx="125">
                  <c:v>121</c:v>
                </c:pt>
                <c:pt idx="126">
                  <c:v>97</c:v>
                </c:pt>
                <c:pt idx="127">
                  <c:v>102</c:v>
                </c:pt>
                <c:pt idx="128">
                  <c:v>106</c:v>
                </c:pt>
                <c:pt idx="129">
                  <c:v>84</c:v>
                </c:pt>
                <c:pt idx="130">
                  <c:v>95</c:v>
                </c:pt>
                <c:pt idx="131">
                  <c:v>81</c:v>
                </c:pt>
                <c:pt idx="132">
                  <c:v>99</c:v>
                </c:pt>
                <c:pt idx="133">
                  <c:v>83</c:v>
                </c:pt>
                <c:pt idx="134">
                  <c:v>89</c:v>
                </c:pt>
                <c:pt idx="135">
                  <c:v>100</c:v>
                </c:pt>
                <c:pt idx="136">
                  <c:v>102</c:v>
                </c:pt>
                <c:pt idx="137">
                  <c:v>83</c:v>
                </c:pt>
                <c:pt idx="138">
                  <c:v>80</c:v>
                </c:pt>
                <c:pt idx="139">
                  <c:v>109</c:v>
                </c:pt>
                <c:pt idx="140">
                  <c:v>56</c:v>
                </c:pt>
                <c:pt idx="141">
                  <c:v>61</c:v>
                </c:pt>
                <c:pt idx="142">
                  <c:v>79</c:v>
                </c:pt>
                <c:pt idx="143">
                  <c:v>61</c:v>
                </c:pt>
                <c:pt idx="144">
                  <c:v>71</c:v>
                </c:pt>
                <c:pt idx="145">
                  <c:v>71</c:v>
                </c:pt>
                <c:pt idx="146">
                  <c:v>55</c:v>
                </c:pt>
                <c:pt idx="147">
                  <c:v>63</c:v>
                </c:pt>
                <c:pt idx="148">
                  <c:v>71</c:v>
                </c:pt>
                <c:pt idx="149">
                  <c:v>63</c:v>
                </c:pt>
                <c:pt idx="150">
                  <c:v>54</c:v>
                </c:pt>
                <c:pt idx="151">
                  <c:v>47</c:v>
                </c:pt>
                <c:pt idx="152">
                  <c:v>61</c:v>
                </c:pt>
                <c:pt idx="153">
                  <c:v>51</c:v>
                </c:pt>
                <c:pt idx="154">
                  <c:v>72</c:v>
                </c:pt>
                <c:pt idx="155">
                  <c:v>48</c:v>
                </c:pt>
                <c:pt idx="156">
                  <c:v>35</c:v>
                </c:pt>
                <c:pt idx="157">
                  <c:v>46</c:v>
                </c:pt>
                <c:pt idx="158">
                  <c:v>54</c:v>
                </c:pt>
                <c:pt idx="159">
                  <c:v>52</c:v>
                </c:pt>
                <c:pt idx="160">
                  <c:v>42</c:v>
                </c:pt>
                <c:pt idx="161">
                  <c:v>38</c:v>
                </c:pt>
                <c:pt idx="162">
                  <c:v>39</c:v>
                </c:pt>
                <c:pt idx="163">
                  <c:v>35</c:v>
                </c:pt>
                <c:pt idx="164">
                  <c:v>42</c:v>
                </c:pt>
                <c:pt idx="165">
                  <c:v>39</c:v>
                </c:pt>
                <c:pt idx="166">
                  <c:v>37</c:v>
                </c:pt>
                <c:pt idx="167">
                  <c:v>45</c:v>
                </c:pt>
                <c:pt idx="168">
                  <c:v>40</c:v>
                </c:pt>
                <c:pt idx="169">
                  <c:v>41</c:v>
                </c:pt>
                <c:pt idx="170">
                  <c:v>23</c:v>
                </c:pt>
                <c:pt idx="171">
                  <c:v>34</c:v>
                </c:pt>
                <c:pt idx="172">
                  <c:v>33</c:v>
                </c:pt>
                <c:pt idx="173">
                  <c:v>28</c:v>
                </c:pt>
                <c:pt idx="174">
                  <c:v>28</c:v>
                </c:pt>
                <c:pt idx="175">
                  <c:v>29</c:v>
                </c:pt>
                <c:pt idx="176">
                  <c:v>31</c:v>
                </c:pt>
                <c:pt idx="177">
                  <c:v>26</c:v>
                </c:pt>
                <c:pt idx="178">
                  <c:v>35</c:v>
                </c:pt>
                <c:pt idx="179">
                  <c:v>35</c:v>
                </c:pt>
                <c:pt idx="180">
                  <c:v>29</c:v>
                </c:pt>
                <c:pt idx="181">
                  <c:v>19</c:v>
                </c:pt>
                <c:pt idx="182">
                  <c:v>19</c:v>
                </c:pt>
                <c:pt idx="183">
                  <c:v>20</c:v>
                </c:pt>
                <c:pt idx="184">
                  <c:v>22</c:v>
                </c:pt>
                <c:pt idx="185">
                  <c:v>21</c:v>
                </c:pt>
                <c:pt idx="186">
                  <c:v>27</c:v>
                </c:pt>
                <c:pt idx="187">
                  <c:v>22</c:v>
                </c:pt>
                <c:pt idx="188">
                  <c:v>23</c:v>
                </c:pt>
                <c:pt idx="189">
                  <c:v>12</c:v>
                </c:pt>
                <c:pt idx="190">
                  <c:v>28</c:v>
                </c:pt>
                <c:pt idx="191">
                  <c:v>25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C82-491C-80C4-B9F11E91510F}"/>
            </c:ext>
          </c:extLst>
        </c:ser>
        <c:ser>
          <c:idx val="2"/>
          <c:order val="2"/>
          <c:tx>
            <c:strRef>
              <c:f>Data!$D$1</c:f>
              <c:strCache>
                <c:ptCount val="1"/>
                <c:pt idx="0">
                  <c:v>2016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Data!$D$10:$D$201</c:f>
              <c:numCache>
                <c:formatCode>General</c:formatCode>
                <c:ptCount val="192"/>
                <c:pt idx="0">
                  <c:v>390799</c:v>
                </c:pt>
                <c:pt idx="1">
                  <c:v>311721</c:v>
                </c:pt>
                <c:pt idx="2">
                  <c:v>255973</c:v>
                </c:pt>
                <c:pt idx="3">
                  <c:v>213667</c:v>
                </c:pt>
                <c:pt idx="4">
                  <c:v>180881</c:v>
                </c:pt>
                <c:pt idx="5">
                  <c:v>154714</c:v>
                </c:pt>
                <c:pt idx="6">
                  <c:v>132968</c:v>
                </c:pt>
                <c:pt idx="7">
                  <c:v>115447</c:v>
                </c:pt>
                <c:pt idx="8">
                  <c:v>100081</c:v>
                </c:pt>
                <c:pt idx="9">
                  <c:v>87322</c:v>
                </c:pt>
                <c:pt idx="10">
                  <c:v>76635</c:v>
                </c:pt>
                <c:pt idx="11">
                  <c:v>68152</c:v>
                </c:pt>
                <c:pt idx="12">
                  <c:v>60133</c:v>
                </c:pt>
                <c:pt idx="13">
                  <c:v>53040</c:v>
                </c:pt>
                <c:pt idx="14">
                  <c:v>47110</c:v>
                </c:pt>
                <c:pt idx="15">
                  <c:v>42061</c:v>
                </c:pt>
                <c:pt idx="16">
                  <c:v>37766</c:v>
                </c:pt>
                <c:pt idx="17">
                  <c:v>33841</c:v>
                </c:pt>
                <c:pt idx="18">
                  <c:v>30517</c:v>
                </c:pt>
                <c:pt idx="19">
                  <c:v>27270</c:v>
                </c:pt>
                <c:pt idx="20">
                  <c:v>25002</c:v>
                </c:pt>
                <c:pt idx="21">
                  <c:v>22421</c:v>
                </c:pt>
                <c:pt idx="22">
                  <c:v>20373</c:v>
                </c:pt>
                <c:pt idx="23">
                  <c:v>18666</c:v>
                </c:pt>
                <c:pt idx="24">
                  <c:v>16912</c:v>
                </c:pt>
                <c:pt idx="25">
                  <c:v>15476</c:v>
                </c:pt>
                <c:pt idx="26">
                  <c:v>13893</c:v>
                </c:pt>
                <c:pt idx="27">
                  <c:v>13118</c:v>
                </c:pt>
                <c:pt idx="28">
                  <c:v>12015</c:v>
                </c:pt>
                <c:pt idx="29">
                  <c:v>10835</c:v>
                </c:pt>
                <c:pt idx="30">
                  <c:v>9963</c:v>
                </c:pt>
                <c:pt idx="31">
                  <c:v>9202</c:v>
                </c:pt>
                <c:pt idx="32">
                  <c:v>8662</c:v>
                </c:pt>
                <c:pt idx="33">
                  <c:v>7964</c:v>
                </c:pt>
                <c:pt idx="34">
                  <c:v>7351</c:v>
                </c:pt>
                <c:pt idx="35">
                  <c:v>6738</c:v>
                </c:pt>
                <c:pt idx="36">
                  <c:v>6349</c:v>
                </c:pt>
                <c:pt idx="37">
                  <c:v>5988</c:v>
                </c:pt>
                <c:pt idx="38">
                  <c:v>5366</c:v>
                </c:pt>
                <c:pt idx="39">
                  <c:v>4923</c:v>
                </c:pt>
                <c:pt idx="40">
                  <c:v>4847</c:v>
                </c:pt>
                <c:pt idx="41">
                  <c:v>4437</c:v>
                </c:pt>
                <c:pt idx="42">
                  <c:v>4252</c:v>
                </c:pt>
                <c:pt idx="43">
                  <c:v>3832</c:v>
                </c:pt>
                <c:pt idx="44">
                  <c:v>3708</c:v>
                </c:pt>
                <c:pt idx="45">
                  <c:v>3501</c:v>
                </c:pt>
                <c:pt idx="46">
                  <c:v>3290</c:v>
                </c:pt>
                <c:pt idx="47">
                  <c:v>3126</c:v>
                </c:pt>
                <c:pt idx="48">
                  <c:v>2884</c:v>
                </c:pt>
                <c:pt idx="49">
                  <c:v>2788</c:v>
                </c:pt>
                <c:pt idx="50">
                  <c:v>2541</c:v>
                </c:pt>
                <c:pt idx="51">
                  <c:v>2433</c:v>
                </c:pt>
                <c:pt idx="52">
                  <c:v>2255</c:v>
                </c:pt>
                <c:pt idx="53">
                  <c:v>2129</c:v>
                </c:pt>
                <c:pt idx="54">
                  <c:v>2037</c:v>
                </c:pt>
                <c:pt idx="55">
                  <c:v>2055</c:v>
                </c:pt>
                <c:pt idx="56">
                  <c:v>1938</c:v>
                </c:pt>
                <c:pt idx="57">
                  <c:v>1717</c:v>
                </c:pt>
                <c:pt idx="58">
                  <c:v>1619</c:v>
                </c:pt>
                <c:pt idx="59">
                  <c:v>1614</c:v>
                </c:pt>
                <c:pt idx="60">
                  <c:v>1513</c:v>
                </c:pt>
                <c:pt idx="61">
                  <c:v>1472</c:v>
                </c:pt>
                <c:pt idx="62">
                  <c:v>1347</c:v>
                </c:pt>
                <c:pt idx="63">
                  <c:v>1269</c:v>
                </c:pt>
                <c:pt idx="64">
                  <c:v>1225</c:v>
                </c:pt>
                <c:pt idx="65">
                  <c:v>1121</c:v>
                </c:pt>
                <c:pt idx="66">
                  <c:v>1160</c:v>
                </c:pt>
                <c:pt idx="67">
                  <c:v>1094</c:v>
                </c:pt>
                <c:pt idx="68">
                  <c:v>1022</c:v>
                </c:pt>
                <c:pt idx="69">
                  <c:v>924</c:v>
                </c:pt>
                <c:pt idx="70">
                  <c:v>945</c:v>
                </c:pt>
                <c:pt idx="71">
                  <c:v>898</c:v>
                </c:pt>
                <c:pt idx="72">
                  <c:v>820</c:v>
                </c:pt>
                <c:pt idx="73">
                  <c:v>823</c:v>
                </c:pt>
                <c:pt idx="74">
                  <c:v>792</c:v>
                </c:pt>
                <c:pt idx="75">
                  <c:v>785</c:v>
                </c:pt>
                <c:pt idx="76">
                  <c:v>757</c:v>
                </c:pt>
                <c:pt idx="77">
                  <c:v>704</c:v>
                </c:pt>
                <c:pt idx="78">
                  <c:v>619</c:v>
                </c:pt>
                <c:pt idx="79">
                  <c:v>642</c:v>
                </c:pt>
                <c:pt idx="80">
                  <c:v>616</c:v>
                </c:pt>
                <c:pt idx="81">
                  <c:v>592</c:v>
                </c:pt>
                <c:pt idx="82">
                  <c:v>557</c:v>
                </c:pt>
                <c:pt idx="83">
                  <c:v>543</c:v>
                </c:pt>
                <c:pt idx="84">
                  <c:v>476</c:v>
                </c:pt>
                <c:pt idx="85">
                  <c:v>486</c:v>
                </c:pt>
                <c:pt idx="86">
                  <c:v>485</c:v>
                </c:pt>
                <c:pt idx="87">
                  <c:v>411</c:v>
                </c:pt>
                <c:pt idx="88">
                  <c:v>412</c:v>
                </c:pt>
                <c:pt idx="89">
                  <c:v>403</c:v>
                </c:pt>
                <c:pt idx="90">
                  <c:v>417</c:v>
                </c:pt>
                <c:pt idx="91">
                  <c:v>367</c:v>
                </c:pt>
                <c:pt idx="92">
                  <c:v>398</c:v>
                </c:pt>
                <c:pt idx="93">
                  <c:v>367</c:v>
                </c:pt>
                <c:pt idx="94">
                  <c:v>370</c:v>
                </c:pt>
                <c:pt idx="95">
                  <c:v>353</c:v>
                </c:pt>
                <c:pt idx="96">
                  <c:v>289</c:v>
                </c:pt>
                <c:pt idx="97">
                  <c:v>350</c:v>
                </c:pt>
                <c:pt idx="98">
                  <c:v>290</c:v>
                </c:pt>
                <c:pt idx="99">
                  <c:v>300</c:v>
                </c:pt>
                <c:pt idx="100">
                  <c:v>273</c:v>
                </c:pt>
                <c:pt idx="101">
                  <c:v>259</c:v>
                </c:pt>
                <c:pt idx="102">
                  <c:v>247</c:v>
                </c:pt>
                <c:pt idx="103">
                  <c:v>256</c:v>
                </c:pt>
                <c:pt idx="104">
                  <c:v>258</c:v>
                </c:pt>
                <c:pt idx="105">
                  <c:v>232</c:v>
                </c:pt>
                <c:pt idx="106">
                  <c:v>217</c:v>
                </c:pt>
                <c:pt idx="107">
                  <c:v>204</c:v>
                </c:pt>
                <c:pt idx="108">
                  <c:v>218</c:v>
                </c:pt>
                <c:pt idx="109">
                  <c:v>192</c:v>
                </c:pt>
                <c:pt idx="110">
                  <c:v>188</c:v>
                </c:pt>
                <c:pt idx="111">
                  <c:v>178</c:v>
                </c:pt>
                <c:pt idx="112">
                  <c:v>174</c:v>
                </c:pt>
                <c:pt idx="113">
                  <c:v>165</c:v>
                </c:pt>
                <c:pt idx="114">
                  <c:v>168</c:v>
                </c:pt>
                <c:pt idx="115">
                  <c:v>177</c:v>
                </c:pt>
                <c:pt idx="116">
                  <c:v>147</c:v>
                </c:pt>
                <c:pt idx="117">
                  <c:v>166</c:v>
                </c:pt>
                <c:pt idx="118">
                  <c:v>142</c:v>
                </c:pt>
                <c:pt idx="119">
                  <c:v>144</c:v>
                </c:pt>
                <c:pt idx="120">
                  <c:v>126</c:v>
                </c:pt>
                <c:pt idx="121">
                  <c:v>145</c:v>
                </c:pt>
                <c:pt idx="122">
                  <c:v>124</c:v>
                </c:pt>
                <c:pt idx="123">
                  <c:v>114</c:v>
                </c:pt>
                <c:pt idx="124">
                  <c:v>125</c:v>
                </c:pt>
                <c:pt idx="125">
                  <c:v>138</c:v>
                </c:pt>
                <c:pt idx="126">
                  <c:v>110</c:v>
                </c:pt>
                <c:pt idx="127">
                  <c:v>120</c:v>
                </c:pt>
                <c:pt idx="128">
                  <c:v>122</c:v>
                </c:pt>
                <c:pt idx="129">
                  <c:v>119</c:v>
                </c:pt>
                <c:pt idx="130">
                  <c:v>94</c:v>
                </c:pt>
                <c:pt idx="131">
                  <c:v>94</c:v>
                </c:pt>
                <c:pt idx="132">
                  <c:v>91</c:v>
                </c:pt>
                <c:pt idx="133">
                  <c:v>100</c:v>
                </c:pt>
                <c:pt idx="134">
                  <c:v>90</c:v>
                </c:pt>
                <c:pt idx="135">
                  <c:v>74</c:v>
                </c:pt>
                <c:pt idx="136">
                  <c:v>84</c:v>
                </c:pt>
                <c:pt idx="137">
                  <c:v>81</c:v>
                </c:pt>
                <c:pt idx="138">
                  <c:v>81</c:v>
                </c:pt>
                <c:pt idx="139">
                  <c:v>78</c:v>
                </c:pt>
                <c:pt idx="140">
                  <c:v>72</c:v>
                </c:pt>
                <c:pt idx="141">
                  <c:v>69</c:v>
                </c:pt>
                <c:pt idx="142">
                  <c:v>74</c:v>
                </c:pt>
                <c:pt idx="143">
                  <c:v>64</c:v>
                </c:pt>
                <c:pt idx="144">
                  <c:v>63</c:v>
                </c:pt>
                <c:pt idx="145">
                  <c:v>54</c:v>
                </c:pt>
                <c:pt idx="146">
                  <c:v>57</c:v>
                </c:pt>
                <c:pt idx="147">
                  <c:v>57</c:v>
                </c:pt>
                <c:pt idx="148">
                  <c:v>48</c:v>
                </c:pt>
                <c:pt idx="149">
                  <c:v>56</c:v>
                </c:pt>
                <c:pt idx="150">
                  <c:v>53</c:v>
                </c:pt>
                <c:pt idx="151">
                  <c:v>47</c:v>
                </c:pt>
                <c:pt idx="152">
                  <c:v>65</c:v>
                </c:pt>
                <c:pt idx="153">
                  <c:v>52</c:v>
                </c:pt>
                <c:pt idx="154">
                  <c:v>54</c:v>
                </c:pt>
                <c:pt idx="155">
                  <c:v>52</c:v>
                </c:pt>
                <c:pt idx="156">
                  <c:v>45</c:v>
                </c:pt>
                <c:pt idx="157">
                  <c:v>35</c:v>
                </c:pt>
                <c:pt idx="158">
                  <c:v>43</c:v>
                </c:pt>
                <c:pt idx="159">
                  <c:v>35</c:v>
                </c:pt>
                <c:pt idx="160">
                  <c:v>37</c:v>
                </c:pt>
                <c:pt idx="161">
                  <c:v>41</c:v>
                </c:pt>
                <c:pt idx="162">
                  <c:v>31</c:v>
                </c:pt>
                <c:pt idx="163">
                  <c:v>27</c:v>
                </c:pt>
                <c:pt idx="164">
                  <c:v>37</c:v>
                </c:pt>
                <c:pt idx="165">
                  <c:v>42</c:v>
                </c:pt>
                <c:pt idx="166">
                  <c:v>30</c:v>
                </c:pt>
                <c:pt idx="167">
                  <c:v>44</c:v>
                </c:pt>
                <c:pt idx="168">
                  <c:v>29</c:v>
                </c:pt>
                <c:pt idx="169">
                  <c:v>28</c:v>
                </c:pt>
                <c:pt idx="170">
                  <c:v>31</c:v>
                </c:pt>
                <c:pt idx="171">
                  <c:v>31</c:v>
                </c:pt>
                <c:pt idx="172">
                  <c:v>30</c:v>
                </c:pt>
                <c:pt idx="173">
                  <c:v>26</c:v>
                </c:pt>
                <c:pt idx="174">
                  <c:v>20</c:v>
                </c:pt>
                <c:pt idx="175">
                  <c:v>25</c:v>
                </c:pt>
                <c:pt idx="176">
                  <c:v>30</c:v>
                </c:pt>
                <c:pt idx="177">
                  <c:v>26</c:v>
                </c:pt>
                <c:pt idx="178">
                  <c:v>30</c:v>
                </c:pt>
                <c:pt idx="179">
                  <c:v>23</c:v>
                </c:pt>
                <c:pt idx="180">
                  <c:v>17</c:v>
                </c:pt>
                <c:pt idx="181">
                  <c:v>28</c:v>
                </c:pt>
                <c:pt idx="182">
                  <c:v>28</c:v>
                </c:pt>
                <c:pt idx="183">
                  <c:v>14</c:v>
                </c:pt>
                <c:pt idx="184">
                  <c:v>13</c:v>
                </c:pt>
                <c:pt idx="185">
                  <c:v>19</c:v>
                </c:pt>
                <c:pt idx="186">
                  <c:v>23</c:v>
                </c:pt>
                <c:pt idx="187">
                  <c:v>18</c:v>
                </c:pt>
                <c:pt idx="188">
                  <c:v>22</c:v>
                </c:pt>
                <c:pt idx="189">
                  <c:v>17</c:v>
                </c:pt>
                <c:pt idx="190">
                  <c:v>15</c:v>
                </c:pt>
                <c:pt idx="191">
                  <c:v>16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C82-491C-80C4-B9F11E91510F}"/>
            </c:ext>
          </c:extLst>
        </c:ser>
        <c:ser>
          <c:idx val="3"/>
          <c:order val="3"/>
          <c:tx>
            <c:strRef>
              <c:f>Data!$E$1</c:f>
              <c:strCache>
                <c:ptCount val="1"/>
                <c:pt idx="0">
                  <c:v>2015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Data!$E$10:$E$201</c:f>
              <c:numCache>
                <c:formatCode>General</c:formatCode>
                <c:ptCount val="192"/>
                <c:pt idx="0">
                  <c:v>315440</c:v>
                </c:pt>
                <c:pt idx="1">
                  <c:v>267715</c:v>
                </c:pt>
                <c:pt idx="2">
                  <c:v>230021</c:v>
                </c:pt>
                <c:pt idx="3">
                  <c:v>194043</c:v>
                </c:pt>
                <c:pt idx="4">
                  <c:v>162800</c:v>
                </c:pt>
                <c:pt idx="5">
                  <c:v>137839</c:v>
                </c:pt>
                <c:pt idx="6">
                  <c:v>117738</c:v>
                </c:pt>
                <c:pt idx="7">
                  <c:v>100837</c:v>
                </c:pt>
                <c:pt idx="8">
                  <c:v>88057</c:v>
                </c:pt>
                <c:pt idx="9">
                  <c:v>76196</c:v>
                </c:pt>
                <c:pt idx="10">
                  <c:v>67093</c:v>
                </c:pt>
                <c:pt idx="11">
                  <c:v>58680</c:v>
                </c:pt>
                <c:pt idx="12">
                  <c:v>51446</c:v>
                </c:pt>
                <c:pt idx="13">
                  <c:v>45672</c:v>
                </c:pt>
                <c:pt idx="14">
                  <c:v>39685</c:v>
                </c:pt>
                <c:pt idx="15">
                  <c:v>35920</c:v>
                </c:pt>
                <c:pt idx="16">
                  <c:v>31790</c:v>
                </c:pt>
                <c:pt idx="17">
                  <c:v>27858</c:v>
                </c:pt>
                <c:pt idx="18">
                  <c:v>25182</c:v>
                </c:pt>
                <c:pt idx="19">
                  <c:v>22714</c:v>
                </c:pt>
                <c:pt idx="20">
                  <c:v>20262</c:v>
                </c:pt>
                <c:pt idx="21">
                  <c:v>18395</c:v>
                </c:pt>
                <c:pt idx="22">
                  <c:v>16449</c:v>
                </c:pt>
                <c:pt idx="23">
                  <c:v>14799</c:v>
                </c:pt>
                <c:pt idx="24">
                  <c:v>13597</c:v>
                </c:pt>
                <c:pt idx="25">
                  <c:v>12359</c:v>
                </c:pt>
                <c:pt idx="26">
                  <c:v>11075</c:v>
                </c:pt>
                <c:pt idx="27">
                  <c:v>10354</c:v>
                </c:pt>
                <c:pt idx="28">
                  <c:v>9356</c:v>
                </c:pt>
                <c:pt idx="29">
                  <c:v>8580</c:v>
                </c:pt>
                <c:pt idx="30">
                  <c:v>7676</c:v>
                </c:pt>
                <c:pt idx="31">
                  <c:v>7162</c:v>
                </c:pt>
                <c:pt idx="32">
                  <c:v>6580</c:v>
                </c:pt>
                <c:pt idx="33">
                  <c:v>6078</c:v>
                </c:pt>
                <c:pt idx="34">
                  <c:v>5661</c:v>
                </c:pt>
                <c:pt idx="35">
                  <c:v>5200</c:v>
                </c:pt>
                <c:pt idx="36">
                  <c:v>4655</c:v>
                </c:pt>
                <c:pt idx="37">
                  <c:v>4516</c:v>
                </c:pt>
                <c:pt idx="38">
                  <c:v>4144</c:v>
                </c:pt>
                <c:pt idx="39">
                  <c:v>3831</c:v>
                </c:pt>
                <c:pt idx="40">
                  <c:v>3499</c:v>
                </c:pt>
                <c:pt idx="41">
                  <c:v>3300</c:v>
                </c:pt>
                <c:pt idx="42">
                  <c:v>3125</c:v>
                </c:pt>
                <c:pt idx="43">
                  <c:v>2914</c:v>
                </c:pt>
                <c:pt idx="44">
                  <c:v>2682</c:v>
                </c:pt>
                <c:pt idx="45">
                  <c:v>2424</c:v>
                </c:pt>
                <c:pt idx="46">
                  <c:v>2460</c:v>
                </c:pt>
                <c:pt idx="47">
                  <c:v>2211</c:v>
                </c:pt>
                <c:pt idx="48">
                  <c:v>2115</c:v>
                </c:pt>
                <c:pt idx="49">
                  <c:v>1882</c:v>
                </c:pt>
                <c:pt idx="50">
                  <c:v>1844</c:v>
                </c:pt>
                <c:pt idx="51">
                  <c:v>1751</c:v>
                </c:pt>
                <c:pt idx="52">
                  <c:v>1679</c:v>
                </c:pt>
                <c:pt idx="53">
                  <c:v>1605</c:v>
                </c:pt>
                <c:pt idx="54">
                  <c:v>1484</c:v>
                </c:pt>
                <c:pt idx="55">
                  <c:v>1418</c:v>
                </c:pt>
                <c:pt idx="56">
                  <c:v>1342</c:v>
                </c:pt>
                <c:pt idx="57">
                  <c:v>1165</c:v>
                </c:pt>
                <c:pt idx="58">
                  <c:v>1205</c:v>
                </c:pt>
                <c:pt idx="59">
                  <c:v>1178</c:v>
                </c:pt>
                <c:pt idx="60">
                  <c:v>1037</c:v>
                </c:pt>
                <c:pt idx="61">
                  <c:v>1005</c:v>
                </c:pt>
                <c:pt idx="62">
                  <c:v>965</c:v>
                </c:pt>
                <c:pt idx="63">
                  <c:v>874</c:v>
                </c:pt>
                <c:pt idx="64">
                  <c:v>911</c:v>
                </c:pt>
                <c:pt idx="65">
                  <c:v>880</c:v>
                </c:pt>
                <c:pt idx="66">
                  <c:v>823</c:v>
                </c:pt>
                <c:pt idx="67">
                  <c:v>718</c:v>
                </c:pt>
                <c:pt idx="68">
                  <c:v>704</c:v>
                </c:pt>
                <c:pt idx="69">
                  <c:v>741</c:v>
                </c:pt>
                <c:pt idx="70">
                  <c:v>637</c:v>
                </c:pt>
                <c:pt idx="71">
                  <c:v>603</c:v>
                </c:pt>
                <c:pt idx="72">
                  <c:v>605</c:v>
                </c:pt>
                <c:pt idx="73">
                  <c:v>551</c:v>
                </c:pt>
                <c:pt idx="74">
                  <c:v>512</c:v>
                </c:pt>
                <c:pt idx="75">
                  <c:v>530</c:v>
                </c:pt>
                <c:pt idx="76">
                  <c:v>529</c:v>
                </c:pt>
                <c:pt idx="77">
                  <c:v>528</c:v>
                </c:pt>
                <c:pt idx="78">
                  <c:v>450</c:v>
                </c:pt>
                <c:pt idx="79">
                  <c:v>460</c:v>
                </c:pt>
                <c:pt idx="80">
                  <c:v>402</c:v>
                </c:pt>
                <c:pt idx="81">
                  <c:v>386</c:v>
                </c:pt>
                <c:pt idx="82">
                  <c:v>366</c:v>
                </c:pt>
                <c:pt idx="83">
                  <c:v>356</c:v>
                </c:pt>
                <c:pt idx="84">
                  <c:v>359</c:v>
                </c:pt>
                <c:pt idx="85">
                  <c:v>359</c:v>
                </c:pt>
                <c:pt idx="86">
                  <c:v>333</c:v>
                </c:pt>
                <c:pt idx="87">
                  <c:v>311</c:v>
                </c:pt>
                <c:pt idx="88">
                  <c:v>312</c:v>
                </c:pt>
                <c:pt idx="89">
                  <c:v>292</c:v>
                </c:pt>
                <c:pt idx="90">
                  <c:v>254</c:v>
                </c:pt>
                <c:pt idx="91">
                  <c:v>280</c:v>
                </c:pt>
                <c:pt idx="92">
                  <c:v>261</c:v>
                </c:pt>
                <c:pt idx="93">
                  <c:v>250</c:v>
                </c:pt>
                <c:pt idx="94">
                  <c:v>230</c:v>
                </c:pt>
                <c:pt idx="95">
                  <c:v>220</c:v>
                </c:pt>
                <c:pt idx="96">
                  <c:v>218</c:v>
                </c:pt>
                <c:pt idx="97">
                  <c:v>223</c:v>
                </c:pt>
                <c:pt idx="98">
                  <c:v>200</c:v>
                </c:pt>
                <c:pt idx="99">
                  <c:v>199</c:v>
                </c:pt>
                <c:pt idx="100">
                  <c:v>189</c:v>
                </c:pt>
                <c:pt idx="101">
                  <c:v>176</c:v>
                </c:pt>
                <c:pt idx="102">
                  <c:v>153</c:v>
                </c:pt>
                <c:pt idx="103">
                  <c:v>185</c:v>
                </c:pt>
                <c:pt idx="104">
                  <c:v>168</c:v>
                </c:pt>
                <c:pt idx="105">
                  <c:v>158</c:v>
                </c:pt>
                <c:pt idx="106">
                  <c:v>150</c:v>
                </c:pt>
                <c:pt idx="107">
                  <c:v>137</c:v>
                </c:pt>
                <c:pt idx="108">
                  <c:v>131</c:v>
                </c:pt>
                <c:pt idx="109">
                  <c:v>139</c:v>
                </c:pt>
                <c:pt idx="110">
                  <c:v>136</c:v>
                </c:pt>
                <c:pt idx="111">
                  <c:v>130</c:v>
                </c:pt>
                <c:pt idx="112">
                  <c:v>126</c:v>
                </c:pt>
                <c:pt idx="113">
                  <c:v>114</c:v>
                </c:pt>
                <c:pt idx="114">
                  <c:v>114</c:v>
                </c:pt>
                <c:pt idx="115">
                  <c:v>134</c:v>
                </c:pt>
                <c:pt idx="116">
                  <c:v>111</c:v>
                </c:pt>
                <c:pt idx="117">
                  <c:v>106</c:v>
                </c:pt>
                <c:pt idx="118">
                  <c:v>109</c:v>
                </c:pt>
                <c:pt idx="119">
                  <c:v>103</c:v>
                </c:pt>
                <c:pt idx="120">
                  <c:v>93</c:v>
                </c:pt>
                <c:pt idx="121">
                  <c:v>81</c:v>
                </c:pt>
                <c:pt idx="122">
                  <c:v>96</c:v>
                </c:pt>
                <c:pt idx="123">
                  <c:v>105</c:v>
                </c:pt>
                <c:pt idx="124">
                  <c:v>76</c:v>
                </c:pt>
                <c:pt idx="125">
                  <c:v>91</c:v>
                </c:pt>
                <c:pt idx="126">
                  <c:v>81</c:v>
                </c:pt>
                <c:pt idx="127">
                  <c:v>67</c:v>
                </c:pt>
                <c:pt idx="128">
                  <c:v>72</c:v>
                </c:pt>
                <c:pt idx="129">
                  <c:v>63</c:v>
                </c:pt>
                <c:pt idx="130">
                  <c:v>71</c:v>
                </c:pt>
                <c:pt idx="131">
                  <c:v>62</c:v>
                </c:pt>
                <c:pt idx="132">
                  <c:v>68</c:v>
                </c:pt>
                <c:pt idx="133">
                  <c:v>68</c:v>
                </c:pt>
                <c:pt idx="134">
                  <c:v>68</c:v>
                </c:pt>
                <c:pt idx="135">
                  <c:v>58</c:v>
                </c:pt>
                <c:pt idx="136">
                  <c:v>59</c:v>
                </c:pt>
                <c:pt idx="137">
                  <c:v>71</c:v>
                </c:pt>
                <c:pt idx="138">
                  <c:v>57</c:v>
                </c:pt>
                <c:pt idx="139">
                  <c:v>41</c:v>
                </c:pt>
                <c:pt idx="140">
                  <c:v>52</c:v>
                </c:pt>
                <c:pt idx="141">
                  <c:v>56</c:v>
                </c:pt>
                <c:pt idx="142">
                  <c:v>55</c:v>
                </c:pt>
                <c:pt idx="143">
                  <c:v>54</c:v>
                </c:pt>
                <c:pt idx="144">
                  <c:v>46</c:v>
                </c:pt>
                <c:pt idx="145">
                  <c:v>51</c:v>
                </c:pt>
                <c:pt idx="146">
                  <c:v>51</c:v>
                </c:pt>
                <c:pt idx="147">
                  <c:v>43</c:v>
                </c:pt>
                <c:pt idx="148">
                  <c:v>41</c:v>
                </c:pt>
                <c:pt idx="149">
                  <c:v>40</c:v>
                </c:pt>
                <c:pt idx="150">
                  <c:v>51</c:v>
                </c:pt>
                <c:pt idx="151">
                  <c:v>37</c:v>
                </c:pt>
                <c:pt idx="152">
                  <c:v>40</c:v>
                </c:pt>
                <c:pt idx="153">
                  <c:v>39</c:v>
                </c:pt>
                <c:pt idx="154">
                  <c:v>41</c:v>
                </c:pt>
                <c:pt idx="155">
                  <c:v>52</c:v>
                </c:pt>
                <c:pt idx="156">
                  <c:v>34</c:v>
                </c:pt>
                <c:pt idx="157">
                  <c:v>29</c:v>
                </c:pt>
                <c:pt idx="158">
                  <c:v>28</c:v>
                </c:pt>
                <c:pt idx="159">
                  <c:v>23</c:v>
                </c:pt>
                <c:pt idx="160">
                  <c:v>37</c:v>
                </c:pt>
                <c:pt idx="161">
                  <c:v>33</c:v>
                </c:pt>
                <c:pt idx="162">
                  <c:v>26</c:v>
                </c:pt>
                <c:pt idx="163">
                  <c:v>19</c:v>
                </c:pt>
                <c:pt idx="164">
                  <c:v>22</c:v>
                </c:pt>
                <c:pt idx="165">
                  <c:v>21</c:v>
                </c:pt>
                <c:pt idx="166">
                  <c:v>19</c:v>
                </c:pt>
                <c:pt idx="167">
                  <c:v>25</c:v>
                </c:pt>
                <c:pt idx="168">
                  <c:v>24</c:v>
                </c:pt>
                <c:pt idx="169">
                  <c:v>22</c:v>
                </c:pt>
                <c:pt idx="170">
                  <c:v>19</c:v>
                </c:pt>
                <c:pt idx="171">
                  <c:v>23</c:v>
                </c:pt>
                <c:pt idx="172">
                  <c:v>13</c:v>
                </c:pt>
                <c:pt idx="173">
                  <c:v>18</c:v>
                </c:pt>
                <c:pt idx="174">
                  <c:v>16</c:v>
                </c:pt>
                <c:pt idx="175">
                  <c:v>22</c:v>
                </c:pt>
                <c:pt idx="176">
                  <c:v>22</c:v>
                </c:pt>
                <c:pt idx="177">
                  <c:v>17</c:v>
                </c:pt>
                <c:pt idx="178">
                  <c:v>28</c:v>
                </c:pt>
                <c:pt idx="179">
                  <c:v>13</c:v>
                </c:pt>
                <c:pt idx="180">
                  <c:v>16</c:v>
                </c:pt>
                <c:pt idx="181">
                  <c:v>16</c:v>
                </c:pt>
                <c:pt idx="182">
                  <c:v>27</c:v>
                </c:pt>
                <c:pt idx="183">
                  <c:v>18</c:v>
                </c:pt>
                <c:pt idx="184">
                  <c:v>14</c:v>
                </c:pt>
                <c:pt idx="185">
                  <c:v>18</c:v>
                </c:pt>
                <c:pt idx="186">
                  <c:v>21</c:v>
                </c:pt>
                <c:pt idx="187">
                  <c:v>21</c:v>
                </c:pt>
                <c:pt idx="188">
                  <c:v>10</c:v>
                </c:pt>
                <c:pt idx="189">
                  <c:v>10</c:v>
                </c:pt>
                <c:pt idx="190">
                  <c:v>12</c:v>
                </c:pt>
                <c:pt idx="191">
                  <c:v>21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0C82-491C-80C4-B9F11E91510F}"/>
            </c:ext>
          </c:extLst>
        </c:ser>
        <c:ser>
          <c:idx val="4"/>
          <c:order val="4"/>
          <c:tx>
            <c:strRef>
              <c:f>Data!$F$1</c:f>
              <c:strCache>
                <c:ptCount val="1"/>
                <c:pt idx="0">
                  <c:v>2014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Data!$F$10:$F$201</c:f>
              <c:numCache>
                <c:formatCode>General</c:formatCode>
                <c:ptCount val="192"/>
                <c:pt idx="0">
                  <c:v>530126</c:v>
                </c:pt>
                <c:pt idx="1">
                  <c:v>437634</c:v>
                </c:pt>
                <c:pt idx="2">
                  <c:v>358675</c:v>
                </c:pt>
                <c:pt idx="3">
                  <c:v>297245</c:v>
                </c:pt>
                <c:pt idx="4">
                  <c:v>248349</c:v>
                </c:pt>
                <c:pt idx="5">
                  <c:v>210363</c:v>
                </c:pt>
                <c:pt idx="6">
                  <c:v>178989</c:v>
                </c:pt>
                <c:pt idx="7">
                  <c:v>154492</c:v>
                </c:pt>
                <c:pt idx="8">
                  <c:v>132983</c:v>
                </c:pt>
                <c:pt idx="9">
                  <c:v>115454</c:v>
                </c:pt>
                <c:pt idx="10">
                  <c:v>101696</c:v>
                </c:pt>
                <c:pt idx="11">
                  <c:v>89022</c:v>
                </c:pt>
                <c:pt idx="12">
                  <c:v>77996</c:v>
                </c:pt>
                <c:pt idx="13">
                  <c:v>69455</c:v>
                </c:pt>
                <c:pt idx="14">
                  <c:v>61487</c:v>
                </c:pt>
                <c:pt idx="15">
                  <c:v>55156</c:v>
                </c:pt>
                <c:pt idx="16">
                  <c:v>48597</c:v>
                </c:pt>
                <c:pt idx="17">
                  <c:v>43629</c:v>
                </c:pt>
                <c:pt idx="18">
                  <c:v>39202</c:v>
                </c:pt>
                <c:pt idx="19">
                  <c:v>35311</c:v>
                </c:pt>
                <c:pt idx="20">
                  <c:v>31459</c:v>
                </c:pt>
                <c:pt idx="21">
                  <c:v>28717</c:v>
                </c:pt>
                <c:pt idx="22">
                  <c:v>25872</c:v>
                </c:pt>
                <c:pt idx="23">
                  <c:v>23760</c:v>
                </c:pt>
                <c:pt idx="24">
                  <c:v>21516</c:v>
                </c:pt>
                <c:pt idx="25">
                  <c:v>19583</c:v>
                </c:pt>
                <c:pt idx="26">
                  <c:v>17933</c:v>
                </c:pt>
                <c:pt idx="27">
                  <c:v>16438</c:v>
                </c:pt>
                <c:pt idx="28">
                  <c:v>15194</c:v>
                </c:pt>
                <c:pt idx="29">
                  <c:v>14064</c:v>
                </c:pt>
                <c:pt idx="30">
                  <c:v>12977</c:v>
                </c:pt>
                <c:pt idx="31">
                  <c:v>11874</c:v>
                </c:pt>
                <c:pt idx="32">
                  <c:v>10935</c:v>
                </c:pt>
                <c:pt idx="33">
                  <c:v>10161</c:v>
                </c:pt>
                <c:pt idx="34">
                  <c:v>9555</c:v>
                </c:pt>
                <c:pt idx="35">
                  <c:v>8726</c:v>
                </c:pt>
                <c:pt idx="36">
                  <c:v>8311</c:v>
                </c:pt>
                <c:pt idx="37">
                  <c:v>7583</c:v>
                </c:pt>
                <c:pt idx="38">
                  <c:v>7232</c:v>
                </c:pt>
                <c:pt idx="39">
                  <c:v>6585</c:v>
                </c:pt>
                <c:pt idx="40">
                  <c:v>6320</c:v>
                </c:pt>
                <c:pt idx="41">
                  <c:v>5830</c:v>
                </c:pt>
                <c:pt idx="42">
                  <c:v>5524</c:v>
                </c:pt>
                <c:pt idx="43">
                  <c:v>5157</c:v>
                </c:pt>
                <c:pt idx="44">
                  <c:v>4800</c:v>
                </c:pt>
                <c:pt idx="45">
                  <c:v>4619</c:v>
                </c:pt>
                <c:pt idx="46">
                  <c:v>4275</c:v>
                </c:pt>
                <c:pt idx="47">
                  <c:v>4123</c:v>
                </c:pt>
                <c:pt idx="48">
                  <c:v>3832</c:v>
                </c:pt>
                <c:pt idx="49">
                  <c:v>3770</c:v>
                </c:pt>
                <c:pt idx="50">
                  <c:v>3361</c:v>
                </c:pt>
                <c:pt idx="51">
                  <c:v>3224</c:v>
                </c:pt>
                <c:pt idx="52">
                  <c:v>3094</c:v>
                </c:pt>
                <c:pt idx="53">
                  <c:v>2964</c:v>
                </c:pt>
                <c:pt idx="54">
                  <c:v>2760</c:v>
                </c:pt>
                <c:pt idx="55">
                  <c:v>2630</c:v>
                </c:pt>
                <c:pt idx="56">
                  <c:v>2436</c:v>
                </c:pt>
                <c:pt idx="57">
                  <c:v>2373</c:v>
                </c:pt>
                <c:pt idx="58">
                  <c:v>2254</c:v>
                </c:pt>
                <c:pt idx="59">
                  <c:v>2151</c:v>
                </c:pt>
                <c:pt idx="60">
                  <c:v>1969</c:v>
                </c:pt>
                <c:pt idx="61">
                  <c:v>1962</c:v>
                </c:pt>
                <c:pt idx="62">
                  <c:v>1773</c:v>
                </c:pt>
                <c:pt idx="63">
                  <c:v>1781</c:v>
                </c:pt>
                <c:pt idx="64">
                  <c:v>1728</c:v>
                </c:pt>
                <c:pt idx="65">
                  <c:v>1560</c:v>
                </c:pt>
                <c:pt idx="66">
                  <c:v>1556</c:v>
                </c:pt>
                <c:pt idx="67">
                  <c:v>1421</c:v>
                </c:pt>
                <c:pt idx="68">
                  <c:v>1464</c:v>
                </c:pt>
                <c:pt idx="69">
                  <c:v>1315</c:v>
                </c:pt>
                <c:pt idx="70">
                  <c:v>1296</c:v>
                </c:pt>
                <c:pt idx="71">
                  <c:v>1224</c:v>
                </c:pt>
                <c:pt idx="72">
                  <c:v>1129</c:v>
                </c:pt>
                <c:pt idx="73">
                  <c:v>1133</c:v>
                </c:pt>
                <c:pt idx="74">
                  <c:v>1103</c:v>
                </c:pt>
                <c:pt idx="75">
                  <c:v>1023</c:v>
                </c:pt>
                <c:pt idx="76">
                  <c:v>1009</c:v>
                </c:pt>
                <c:pt idx="77">
                  <c:v>969</c:v>
                </c:pt>
                <c:pt idx="78">
                  <c:v>916</c:v>
                </c:pt>
                <c:pt idx="79">
                  <c:v>871</c:v>
                </c:pt>
                <c:pt idx="80">
                  <c:v>841</c:v>
                </c:pt>
                <c:pt idx="81">
                  <c:v>863</c:v>
                </c:pt>
                <c:pt idx="82">
                  <c:v>771</c:v>
                </c:pt>
                <c:pt idx="83">
                  <c:v>747</c:v>
                </c:pt>
                <c:pt idx="84">
                  <c:v>746</c:v>
                </c:pt>
                <c:pt idx="85">
                  <c:v>719</c:v>
                </c:pt>
                <c:pt idx="86">
                  <c:v>648</c:v>
                </c:pt>
                <c:pt idx="87">
                  <c:v>639</c:v>
                </c:pt>
                <c:pt idx="88">
                  <c:v>620</c:v>
                </c:pt>
                <c:pt idx="89">
                  <c:v>573</c:v>
                </c:pt>
                <c:pt idx="90">
                  <c:v>549</c:v>
                </c:pt>
                <c:pt idx="91">
                  <c:v>503</c:v>
                </c:pt>
                <c:pt idx="92">
                  <c:v>544</c:v>
                </c:pt>
                <c:pt idx="93">
                  <c:v>497</c:v>
                </c:pt>
                <c:pt idx="94">
                  <c:v>511</c:v>
                </c:pt>
                <c:pt idx="95">
                  <c:v>506</c:v>
                </c:pt>
                <c:pt idx="96">
                  <c:v>430</c:v>
                </c:pt>
                <c:pt idx="97">
                  <c:v>440</c:v>
                </c:pt>
                <c:pt idx="98">
                  <c:v>381</c:v>
                </c:pt>
                <c:pt idx="99">
                  <c:v>403</c:v>
                </c:pt>
                <c:pt idx="100">
                  <c:v>405</c:v>
                </c:pt>
                <c:pt idx="101">
                  <c:v>388</c:v>
                </c:pt>
                <c:pt idx="102">
                  <c:v>394</c:v>
                </c:pt>
                <c:pt idx="103">
                  <c:v>380</c:v>
                </c:pt>
                <c:pt idx="104">
                  <c:v>372</c:v>
                </c:pt>
                <c:pt idx="105">
                  <c:v>300</c:v>
                </c:pt>
                <c:pt idx="106">
                  <c:v>329</c:v>
                </c:pt>
                <c:pt idx="107">
                  <c:v>325</c:v>
                </c:pt>
                <c:pt idx="108">
                  <c:v>275</c:v>
                </c:pt>
                <c:pt idx="109">
                  <c:v>323</c:v>
                </c:pt>
                <c:pt idx="110">
                  <c:v>320</c:v>
                </c:pt>
                <c:pt idx="111">
                  <c:v>280</c:v>
                </c:pt>
                <c:pt idx="112">
                  <c:v>257</c:v>
                </c:pt>
                <c:pt idx="113">
                  <c:v>262</c:v>
                </c:pt>
                <c:pt idx="114">
                  <c:v>215</c:v>
                </c:pt>
                <c:pt idx="115">
                  <c:v>262</c:v>
                </c:pt>
                <c:pt idx="116">
                  <c:v>219</c:v>
                </c:pt>
                <c:pt idx="117">
                  <c:v>236</c:v>
                </c:pt>
                <c:pt idx="118">
                  <c:v>199</c:v>
                </c:pt>
                <c:pt idx="119">
                  <c:v>182</c:v>
                </c:pt>
                <c:pt idx="120">
                  <c:v>203</c:v>
                </c:pt>
                <c:pt idx="121">
                  <c:v>202</c:v>
                </c:pt>
                <c:pt idx="122">
                  <c:v>171</c:v>
                </c:pt>
                <c:pt idx="123">
                  <c:v>183</c:v>
                </c:pt>
                <c:pt idx="124">
                  <c:v>158</c:v>
                </c:pt>
                <c:pt idx="125">
                  <c:v>186</c:v>
                </c:pt>
                <c:pt idx="126">
                  <c:v>189</c:v>
                </c:pt>
                <c:pt idx="127">
                  <c:v>178</c:v>
                </c:pt>
                <c:pt idx="128">
                  <c:v>144</c:v>
                </c:pt>
                <c:pt idx="129">
                  <c:v>142</c:v>
                </c:pt>
                <c:pt idx="130">
                  <c:v>144</c:v>
                </c:pt>
                <c:pt idx="131">
                  <c:v>145</c:v>
                </c:pt>
                <c:pt idx="132">
                  <c:v>110</c:v>
                </c:pt>
                <c:pt idx="133">
                  <c:v>129</c:v>
                </c:pt>
                <c:pt idx="134">
                  <c:v>122</c:v>
                </c:pt>
                <c:pt idx="135">
                  <c:v>116</c:v>
                </c:pt>
                <c:pt idx="136">
                  <c:v>124</c:v>
                </c:pt>
                <c:pt idx="137">
                  <c:v>109</c:v>
                </c:pt>
                <c:pt idx="138">
                  <c:v>128</c:v>
                </c:pt>
                <c:pt idx="139">
                  <c:v>106</c:v>
                </c:pt>
                <c:pt idx="140">
                  <c:v>125</c:v>
                </c:pt>
                <c:pt idx="141">
                  <c:v>94</c:v>
                </c:pt>
                <c:pt idx="142">
                  <c:v>104</c:v>
                </c:pt>
                <c:pt idx="143">
                  <c:v>109</c:v>
                </c:pt>
                <c:pt idx="144">
                  <c:v>86</c:v>
                </c:pt>
                <c:pt idx="145">
                  <c:v>89</c:v>
                </c:pt>
                <c:pt idx="146">
                  <c:v>92</c:v>
                </c:pt>
                <c:pt idx="147">
                  <c:v>97</c:v>
                </c:pt>
                <c:pt idx="148">
                  <c:v>95</c:v>
                </c:pt>
                <c:pt idx="149">
                  <c:v>71</c:v>
                </c:pt>
                <c:pt idx="150">
                  <c:v>83</c:v>
                </c:pt>
                <c:pt idx="151">
                  <c:v>79</c:v>
                </c:pt>
                <c:pt idx="152">
                  <c:v>87</c:v>
                </c:pt>
                <c:pt idx="153">
                  <c:v>65</c:v>
                </c:pt>
                <c:pt idx="154">
                  <c:v>70</c:v>
                </c:pt>
                <c:pt idx="155">
                  <c:v>70</c:v>
                </c:pt>
                <c:pt idx="156">
                  <c:v>73</c:v>
                </c:pt>
                <c:pt idx="157">
                  <c:v>71</c:v>
                </c:pt>
                <c:pt idx="158">
                  <c:v>76</c:v>
                </c:pt>
                <c:pt idx="159">
                  <c:v>52</c:v>
                </c:pt>
                <c:pt idx="160">
                  <c:v>63</c:v>
                </c:pt>
                <c:pt idx="161">
                  <c:v>59</c:v>
                </c:pt>
                <c:pt idx="162">
                  <c:v>63</c:v>
                </c:pt>
                <c:pt idx="163">
                  <c:v>65</c:v>
                </c:pt>
                <c:pt idx="164">
                  <c:v>70</c:v>
                </c:pt>
                <c:pt idx="165">
                  <c:v>57</c:v>
                </c:pt>
                <c:pt idx="166">
                  <c:v>54</c:v>
                </c:pt>
                <c:pt idx="167">
                  <c:v>38</c:v>
                </c:pt>
                <c:pt idx="168">
                  <c:v>47</c:v>
                </c:pt>
                <c:pt idx="169">
                  <c:v>49</c:v>
                </c:pt>
                <c:pt idx="170">
                  <c:v>55</c:v>
                </c:pt>
                <c:pt idx="171">
                  <c:v>51</c:v>
                </c:pt>
                <c:pt idx="172">
                  <c:v>43</c:v>
                </c:pt>
                <c:pt idx="173">
                  <c:v>43</c:v>
                </c:pt>
                <c:pt idx="174">
                  <c:v>37</c:v>
                </c:pt>
                <c:pt idx="175">
                  <c:v>31</c:v>
                </c:pt>
                <c:pt idx="176">
                  <c:v>41</c:v>
                </c:pt>
                <c:pt idx="177">
                  <c:v>42</c:v>
                </c:pt>
                <c:pt idx="178">
                  <c:v>40</c:v>
                </c:pt>
                <c:pt idx="179">
                  <c:v>42</c:v>
                </c:pt>
                <c:pt idx="180">
                  <c:v>31</c:v>
                </c:pt>
                <c:pt idx="181">
                  <c:v>43</c:v>
                </c:pt>
                <c:pt idx="182">
                  <c:v>43</c:v>
                </c:pt>
                <c:pt idx="183">
                  <c:v>38</c:v>
                </c:pt>
                <c:pt idx="184">
                  <c:v>27</c:v>
                </c:pt>
                <c:pt idx="185">
                  <c:v>34</c:v>
                </c:pt>
                <c:pt idx="186">
                  <c:v>31</c:v>
                </c:pt>
                <c:pt idx="187">
                  <c:v>29</c:v>
                </c:pt>
                <c:pt idx="188">
                  <c:v>21</c:v>
                </c:pt>
                <c:pt idx="189">
                  <c:v>29</c:v>
                </c:pt>
                <c:pt idx="190">
                  <c:v>25</c:v>
                </c:pt>
                <c:pt idx="191">
                  <c:v>37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0C82-491C-80C4-B9F11E91510F}"/>
            </c:ext>
          </c:extLst>
        </c:ser>
        <c:ser>
          <c:idx val="5"/>
          <c:order val="5"/>
          <c:tx>
            <c:strRef>
              <c:f>Data!$G$1</c:f>
              <c:strCache>
                <c:ptCount val="1"/>
                <c:pt idx="0">
                  <c:v>2013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Data!$G$10:$G$201</c:f>
              <c:numCache>
                <c:formatCode>General</c:formatCode>
                <c:ptCount val="192"/>
                <c:pt idx="0">
                  <c:v>363421</c:v>
                </c:pt>
                <c:pt idx="1">
                  <c:v>299171</c:v>
                </c:pt>
                <c:pt idx="2">
                  <c:v>246025</c:v>
                </c:pt>
                <c:pt idx="3">
                  <c:v>204218</c:v>
                </c:pt>
                <c:pt idx="4">
                  <c:v>171336</c:v>
                </c:pt>
                <c:pt idx="5">
                  <c:v>143181</c:v>
                </c:pt>
                <c:pt idx="6">
                  <c:v>121335</c:v>
                </c:pt>
                <c:pt idx="7">
                  <c:v>103507</c:v>
                </c:pt>
                <c:pt idx="8">
                  <c:v>89892</c:v>
                </c:pt>
                <c:pt idx="9">
                  <c:v>78670</c:v>
                </c:pt>
                <c:pt idx="10">
                  <c:v>68883</c:v>
                </c:pt>
                <c:pt idx="11">
                  <c:v>60974</c:v>
                </c:pt>
                <c:pt idx="12">
                  <c:v>54061</c:v>
                </c:pt>
                <c:pt idx="13">
                  <c:v>47889</c:v>
                </c:pt>
                <c:pt idx="14">
                  <c:v>42767</c:v>
                </c:pt>
                <c:pt idx="15">
                  <c:v>38619</c:v>
                </c:pt>
                <c:pt idx="16">
                  <c:v>34169</c:v>
                </c:pt>
                <c:pt idx="17">
                  <c:v>30708</c:v>
                </c:pt>
                <c:pt idx="18">
                  <c:v>27882</c:v>
                </c:pt>
                <c:pt idx="19">
                  <c:v>25106</c:v>
                </c:pt>
                <c:pt idx="20">
                  <c:v>22795</c:v>
                </c:pt>
                <c:pt idx="21">
                  <c:v>21119</c:v>
                </c:pt>
                <c:pt idx="22">
                  <c:v>18673</c:v>
                </c:pt>
                <c:pt idx="23">
                  <c:v>17104</c:v>
                </c:pt>
                <c:pt idx="24">
                  <c:v>15804</c:v>
                </c:pt>
                <c:pt idx="25">
                  <c:v>14414</c:v>
                </c:pt>
                <c:pt idx="26">
                  <c:v>13269</c:v>
                </c:pt>
                <c:pt idx="27">
                  <c:v>12216</c:v>
                </c:pt>
                <c:pt idx="28">
                  <c:v>11272</c:v>
                </c:pt>
                <c:pt idx="29">
                  <c:v>10258</c:v>
                </c:pt>
                <c:pt idx="30">
                  <c:v>9533</c:v>
                </c:pt>
                <c:pt idx="31">
                  <c:v>8825</c:v>
                </c:pt>
                <c:pt idx="32">
                  <c:v>8160</c:v>
                </c:pt>
                <c:pt idx="33">
                  <c:v>7679</c:v>
                </c:pt>
                <c:pt idx="34">
                  <c:v>6976</c:v>
                </c:pt>
                <c:pt idx="35">
                  <c:v>6494</c:v>
                </c:pt>
                <c:pt idx="36">
                  <c:v>6057</c:v>
                </c:pt>
                <c:pt idx="37">
                  <c:v>5688</c:v>
                </c:pt>
                <c:pt idx="38">
                  <c:v>5409</c:v>
                </c:pt>
                <c:pt idx="39">
                  <c:v>5115</c:v>
                </c:pt>
                <c:pt idx="40">
                  <c:v>4692</c:v>
                </c:pt>
                <c:pt idx="41">
                  <c:v>4551</c:v>
                </c:pt>
                <c:pt idx="42">
                  <c:v>4119</c:v>
                </c:pt>
                <c:pt idx="43">
                  <c:v>3884</c:v>
                </c:pt>
                <c:pt idx="44">
                  <c:v>3709</c:v>
                </c:pt>
                <c:pt idx="45">
                  <c:v>3463</c:v>
                </c:pt>
                <c:pt idx="46">
                  <c:v>3217</c:v>
                </c:pt>
                <c:pt idx="47">
                  <c:v>3055</c:v>
                </c:pt>
                <c:pt idx="48">
                  <c:v>2930</c:v>
                </c:pt>
                <c:pt idx="49">
                  <c:v>2773</c:v>
                </c:pt>
                <c:pt idx="50">
                  <c:v>2634</c:v>
                </c:pt>
                <c:pt idx="51">
                  <c:v>2511</c:v>
                </c:pt>
                <c:pt idx="52">
                  <c:v>2310</c:v>
                </c:pt>
                <c:pt idx="53">
                  <c:v>2249</c:v>
                </c:pt>
                <c:pt idx="54">
                  <c:v>2129</c:v>
                </c:pt>
                <c:pt idx="55">
                  <c:v>2055</c:v>
                </c:pt>
                <c:pt idx="56">
                  <c:v>1923</c:v>
                </c:pt>
                <c:pt idx="57">
                  <c:v>1897</c:v>
                </c:pt>
                <c:pt idx="58">
                  <c:v>1643</c:v>
                </c:pt>
                <c:pt idx="59">
                  <c:v>1678</c:v>
                </c:pt>
                <c:pt idx="60">
                  <c:v>1640</c:v>
                </c:pt>
                <c:pt idx="61">
                  <c:v>1505</c:v>
                </c:pt>
                <c:pt idx="62">
                  <c:v>1475</c:v>
                </c:pt>
                <c:pt idx="63">
                  <c:v>1372</c:v>
                </c:pt>
                <c:pt idx="64">
                  <c:v>1354</c:v>
                </c:pt>
                <c:pt idx="65">
                  <c:v>1242</c:v>
                </c:pt>
                <c:pt idx="66">
                  <c:v>1186</c:v>
                </c:pt>
                <c:pt idx="67">
                  <c:v>1188</c:v>
                </c:pt>
                <c:pt idx="68">
                  <c:v>1072</c:v>
                </c:pt>
                <c:pt idx="69">
                  <c:v>1029</c:v>
                </c:pt>
                <c:pt idx="70">
                  <c:v>1017</c:v>
                </c:pt>
                <c:pt idx="71">
                  <c:v>957</c:v>
                </c:pt>
                <c:pt idx="72">
                  <c:v>891</c:v>
                </c:pt>
                <c:pt idx="73">
                  <c:v>912</c:v>
                </c:pt>
                <c:pt idx="74">
                  <c:v>849</c:v>
                </c:pt>
                <c:pt idx="75">
                  <c:v>841</c:v>
                </c:pt>
                <c:pt idx="76">
                  <c:v>841</c:v>
                </c:pt>
                <c:pt idx="77">
                  <c:v>788</c:v>
                </c:pt>
                <c:pt idx="78">
                  <c:v>719</c:v>
                </c:pt>
                <c:pt idx="79">
                  <c:v>665</c:v>
                </c:pt>
                <c:pt idx="80">
                  <c:v>690</c:v>
                </c:pt>
                <c:pt idx="81">
                  <c:v>624</c:v>
                </c:pt>
                <c:pt idx="82">
                  <c:v>677</c:v>
                </c:pt>
                <c:pt idx="83">
                  <c:v>635</c:v>
                </c:pt>
                <c:pt idx="84">
                  <c:v>609</c:v>
                </c:pt>
                <c:pt idx="85">
                  <c:v>598</c:v>
                </c:pt>
                <c:pt idx="86">
                  <c:v>569</c:v>
                </c:pt>
                <c:pt idx="87">
                  <c:v>520</c:v>
                </c:pt>
                <c:pt idx="88">
                  <c:v>490</c:v>
                </c:pt>
                <c:pt idx="89">
                  <c:v>504</c:v>
                </c:pt>
                <c:pt idx="90">
                  <c:v>443</c:v>
                </c:pt>
                <c:pt idx="91">
                  <c:v>439</c:v>
                </c:pt>
                <c:pt idx="92">
                  <c:v>429</c:v>
                </c:pt>
                <c:pt idx="93">
                  <c:v>397</c:v>
                </c:pt>
                <c:pt idx="94">
                  <c:v>422</c:v>
                </c:pt>
                <c:pt idx="95">
                  <c:v>377</c:v>
                </c:pt>
                <c:pt idx="96">
                  <c:v>408</c:v>
                </c:pt>
                <c:pt idx="97">
                  <c:v>374</c:v>
                </c:pt>
                <c:pt idx="98">
                  <c:v>346</c:v>
                </c:pt>
                <c:pt idx="99">
                  <c:v>313</c:v>
                </c:pt>
                <c:pt idx="100">
                  <c:v>322</c:v>
                </c:pt>
                <c:pt idx="101">
                  <c:v>330</c:v>
                </c:pt>
                <c:pt idx="102">
                  <c:v>318</c:v>
                </c:pt>
                <c:pt idx="103">
                  <c:v>336</c:v>
                </c:pt>
                <c:pt idx="104">
                  <c:v>291</c:v>
                </c:pt>
                <c:pt idx="105">
                  <c:v>267</c:v>
                </c:pt>
                <c:pt idx="106">
                  <c:v>254</c:v>
                </c:pt>
                <c:pt idx="107">
                  <c:v>253</c:v>
                </c:pt>
                <c:pt idx="108">
                  <c:v>296</c:v>
                </c:pt>
                <c:pt idx="109">
                  <c:v>284</c:v>
                </c:pt>
                <c:pt idx="110">
                  <c:v>246</c:v>
                </c:pt>
                <c:pt idx="111">
                  <c:v>224</c:v>
                </c:pt>
                <c:pt idx="112">
                  <c:v>221</c:v>
                </c:pt>
                <c:pt idx="113">
                  <c:v>249</c:v>
                </c:pt>
                <c:pt idx="114">
                  <c:v>228</c:v>
                </c:pt>
                <c:pt idx="115">
                  <c:v>185</c:v>
                </c:pt>
                <c:pt idx="116">
                  <c:v>191</c:v>
                </c:pt>
                <c:pt idx="117">
                  <c:v>200</c:v>
                </c:pt>
                <c:pt idx="118">
                  <c:v>192</c:v>
                </c:pt>
                <c:pt idx="119">
                  <c:v>189</c:v>
                </c:pt>
                <c:pt idx="120">
                  <c:v>196</c:v>
                </c:pt>
                <c:pt idx="121">
                  <c:v>194</c:v>
                </c:pt>
                <c:pt idx="122">
                  <c:v>170</c:v>
                </c:pt>
                <c:pt idx="123">
                  <c:v>186</c:v>
                </c:pt>
                <c:pt idx="124">
                  <c:v>163</c:v>
                </c:pt>
                <c:pt idx="125">
                  <c:v>146</c:v>
                </c:pt>
                <c:pt idx="126">
                  <c:v>155</c:v>
                </c:pt>
                <c:pt idx="127">
                  <c:v>162</c:v>
                </c:pt>
                <c:pt idx="128">
                  <c:v>151</c:v>
                </c:pt>
                <c:pt idx="129">
                  <c:v>154</c:v>
                </c:pt>
                <c:pt idx="130">
                  <c:v>150</c:v>
                </c:pt>
                <c:pt idx="131">
                  <c:v>135</c:v>
                </c:pt>
                <c:pt idx="132">
                  <c:v>142</c:v>
                </c:pt>
                <c:pt idx="133">
                  <c:v>133</c:v>
                </c:pt>
                <c:pt idx="134">
                  <c:v>137</c:v>
                </c:pt>
                <c:pt idx="135">
                  <c:v>111</c:v>
                </c:pt>
                <c:pt idx="136">
                  <c:v>127</c:v>
                </c:pt>
                <c:pt idx="137">
                  <c:v>118</c:v>
                </c:pt>
                <c:pt idx="138">
                  <c:v>117</c:v>
                </c:pt>
                <c:pt idx="139">
                  <c:v>109</c:v>
                </c:pt>
                <c:pt idx="140">
                  <c:v>104</c:v>
                </c:pt>
                <c:pt idx="141">
                  <c:v>107</c:v>
                </c:pt>
                <c:pt idx="142">
                  <c:v>110</c:v>
                </c:pt>
                <c:pt idx="143">
                  <c:v>110</c:v>
                </c:pt>
                <c:pt idx="144">
                  <c:v>94</c:v>
                </c:pt>
                <c:pt idx="145">
                  <c:v>101</c:v>
                </c:pt>
                <c:pt idx="146">
                  <c:v>100</c:v>
                </c:pt>
                <c:pt idx="147">
                  <c:v>105</c:v>
                </c:pt>
                <c:pt idx="148">
                  <c:v>100</c:v>
                </c:pt>
                <c:pt idx="149">
                  <c:v>98</c:v>
                </c:pt>
                <c:pt idx="150">
                  <c:v>84</c:v>
                </c:pt>
                <c:pt idx="151">
                  <c:v>90</c:v>
                </c:pt>
                <c:pt idx="152">
                  <c:v>71</c:v>
                </c:pt>
                <c:pt idx="153">
                  <c:v>76</c:v>
                </c:pt>
                <c:pt idx="154">
                  <c:v>61</c:v>
                </c:pt>
                <c:pt idx="155">
                  <c:v>85</c:v>
                </c:pt>
                <c:pt idx="156">
                  <c:v>56</c:v>
                </c:pt>
                <c:pt idx="157">
                  <c:v>66</c:v>
                </c:pt>
                <c:pt idx="158">
                  <c:v>93</c:v>
                </c:pt>
                <c:pt idx="159">
                  <c:v>66</c:v>
                </c:pt>
                <c:pt idx="160">
                  <c:v>59</c:v>
                </c:pt>
                <c:pt idx="161">
                  <c:v>73</c:v>
                </c:pt>
                <c:pt idx="162">
                  <c:v>68</c:v>
                </c:pt>
                <c:pt idx="163">
                  <c:v>64</c:v>
                </c:pt>
                <c:pt idx="164">
                  <c:v>64</c:v>
                </c:pt>
                <c:pt idx="165">
                  <c:v>56</c:v>
                </c:pt>
                <c:pt idx="166">
                  <c:v>57</c:v>
                </c:pt>
                <c:pt idx="167">
                  <c:v>53</c:v>
                </c:pt>
                <c:pt idx="168">
                  <c:v>63</c:v>
                </c:pt>
                <c:pt idx="169">
                  <c:v>62</c:v>
                </c:pt>
                <c:pt idx="170">
                  <c:v>54</c:v>
                </c:pt>
                <c:pt idx="171">
                  <c:v>45</c:v>
                </c:pt>
                <c:pt idx="172">
                  <c:v>46</c:v>
                </c:pt>
                <c:pt idx="173">
                  <c:v>37</c:v>
                </c:pt>
                <c:pt idx="174">
                  <c:v>62</c:v>
                </c:pt>
                <c:pt idx="175">
                  <c:v>39</c:v>
                </c:pt>
                <c:pt idx="176">
                  <c:v>42</c:v>
                </c:pt>
                <c:pt idx="177">
                  <c:v>39</c:v>
                </c:pt>
                <c:pt idx="178">
                  <c:v>49</c:v>
                </c:pt>
                <c:pt idx="179">
                  <c:v>47</c:v>
                </c:pt>
                <c:pt idx="180">
                  <c:v>46</c:v>
                </c:pt>
                <c:pt idx="181">
                  <c:v>44</c:v>
                </c:pt>
                <c:pt idx="182">
                  <c:v>40</c:v>
                </c:pt>
                <c:pt idx="183">
                  <c:v>44</c:v>
                </c:pt>
                <c:pt idx="184">
                  <c:v>36</c:v>
                </c:pt>
                <c:pt idx="185">
                  <c:v>42</c:v>
                </c:pt>
                <c:pt idx="186">
                  <c:v>41</c:v>
                </c:pt>
                <c:pt idx="187">
                  <c:v>31</c:v>
                </c:pt>
                <c:pt idx="188">
                  <c:v>33</c:v>
                </c:pt>
                <c:pt idx="189">
                  <c:v>28</c:v>
                </c:pt>
                <c:pt idx="190">
                  <c:v>49</c:v>
                </c:pt>
                <c:pt idx="191">
                  <c:v>31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0C82-491C-80C4-B9F11E91510F}"/>
            </c:ext>
          </c:extLst>
        </c:ser>
        <c:ser>
          <c:idx val="6"/>
          <c:order val="6"/>
          <c:tx>
            <c:strRef>
              <c:f>Data!$H$1</c:f>
              <c:strCache>
                <c:ptCount val="1"/>
                <c:pt idx="0">
                  <c:v>2012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Data!$H$10:$H$201</c:f>
              <c:numCache>
                <c:formatCode>General</c:formatCode>
                <c:ptCount val="192"/>
                <c:pt idx="0">
                  <c:v>296220</c:v>
                </c:pt>
                <c:pt idx="1">
                  <c:v>243249</c:v>
                </c:pt>
                <c:pt idx="2">
                  <c:v>202377</c:v>
                </c:pt>
                <c:pt idx="3">
                  <c:v>169279</c:v>
                </c:pt>
                <c:pt idx="4">
                  <c:v>141204</c:v>
                </c:pt>
                <c:pt idx="5">
                  <c:v>118231</c:v>
                </c:pt>
                <c:pt idx="6">
                  <c:v>100695</c:v>
                </c:pt>
                <c:pt idx="7">
                  <c:v>85140</c:v>
                </c:pt>
                <c:pt idx="8">
                  <c:v>73305</c:v>
                </c:pt>
                <c:pt idx="9">
                  <c:v>63847</c:v>
                </c:pt>
                <c:pt idx="10">
                  <c:v>55953</c:v>
                </c:pt>
                <c:pt idx="11">
                  <c:v>49497</c:v>
                </c:pt>
                <c:pt idx="12">
                  <c:v>43711</c:v>
                </c:pt>
                <c:pt idx="13">
                  <c:v>39084</c:v>
                </c:pt>
                <c:pt idx="14">
                  <c:v>34455</c:v>
                </c:pt>
                <c:pt idx="15">
                  <c:v>30632</c:v>
                </c:pt>
                <c:pt idx="16">
                  <c:v>27256</c:v>
                </c:pt>
                <c:pt idx="17">
                  <c:v>24634</c:v>
                </c:pt>
                <c:pt idx="18">
                  <c:v>22252</c:v>
                </c:pt>
                <c:pt idx="19">
                  <c:v>19818</c:v>
                </c:pt>
                <c:pt idx="20">
                  <c:v>17902</c:v>
                </c:pt>
                <c:pt idx="21">
                  <c:v>16359</c:v>
                </c:pt>
                <c:pt idx="22">
                  <c:v>14864</c:v>
                </c:pt>
                <c:pt idx="23">
                  <c:v>13651</c:v>
                </c:pt>
                <c:pt idx="24">
                  <c:v>12314</c:v>
                </c:pt>
                <c:pt idx="25">
                  <c:v>11286</c:v>
                </c:pt>
                <c:pt idx="26">
                  <c:v>10353</c:v>
                </c:pt>
                <c:pt idx="27">
                  <c:v>9367</c:v>
                </c:pt>
                <c:pt idx="28">
                  <c:v>8629</c:v>
                </c:pt>
                <c:pt idx="29">
                  <c:v>8027</c:v>
                </c:pt>
                <c:pt idx="30">
                  <c:v>7600</c:v>
                </c:pt>
                <c:pt idx="31">
                  <c:v>6892</c:v>
                </c:pt>
                <c:pt idx="32">
                  <c:v>6487</c:v>
                </c:pt>
                <c:pt idx="33">
                  <c:v>5869</c:v>
                </c:pt>
                <c:pt idx="34">
                  <c:v>5452</c:v>
                </c:pt>
                <c:pt idx="35">
                  <c:v>5142</c:v>
                </c:pt>
                <c:pt idx="36">
                  <c:v>4778</c:v>
                </c:pt>
                <c:pt idx="37">
                  <c:v>4452</c:v>
                </c:pt>
                <c:pt idx="38">
                  <c:v>4148</c:v>
                </c:pt>
                <c:pt idx="39">
                  <c:v>4012</c:v>
                </c:pt>
                <c:pt idx="40">
                  <c:v>3636</c:v>
                </c:pt>
                <c:pt idx="41">
                  <c:v>3432</c:v>
                </c:pt>
                <c:pt idx="42">
                  <c:v>3324</c:v>
                </c:pt>
                <c:pt idx="43">
                  <c:v>2958</c:v>
                </c:pt>
                <c:pt idx="44">
                  <c:v>2750</c:v>
                </c:pt>
                <c:pt idx="45">
                  <c:v>2711</c:v>
                </c:pt>
                <c:pt idx="46">
                  <c:v>2537</c:v>
                </c:pt>
                <c:pt idx="47">
                  <c:v>2342</c:v>
                </c:pt>
                <c:pt idx="48">
                  <c:v>2213</c:v>
                </c:pt>
                <c:pt idx="49">
                  <c:v>2091</c:v>
                </c:pt>
                <c:pt idx="50">
                  <c:v>2079</c:v>
                </c:pt>
                <c:pt idx="51">
                  <c:v>1948</c:v>
                </c:pt>
                <c:pt idx="52">
                  <c:v>1787</c:v>
                </c:pt>
                <c:pt idx="53">
                  <c:v>1680</c:v>
                </c:pt>
                <c:pt idx="54">
                  <c:v>1671</c:v>
                </c:pt>
                <c:pt idx="55">
                  <c:v>1553</c:v>
                </c:pt>
                <c:pt idx="56">
                  <c:v>1524</c:v>
                </c:pt>
                <c:pt idx="57">
                  <c:v>1427</c:v>
                </c:pt>
                <c:pt idx="58">
                  <c:v>1414</c:v>
                </c:pt>
                <c:pt idx="59">
                  <c:v>1331</c:v>
                </c:pt>
                <c:pt idx="60">
                  <c:v>1272</c:v>
                </c:pt>
                <c:pt idx="61">
                  <c:v>1188</c:v>
                </c:pt>
                <c:pt idx="62">
                  <c:v>1163</c:v>
                </c:pt>
                <c:pt idx="63">
                  <c:v>1097</c:v>
                </c:pt>
                <c:pt idx="64">
                  <c:v>979</c:v>
                </c:pt>
                <c:pt idx="65">
                  <c:v>1002</c:v>
                </c:pt>
                <c:pt idx="66">
                  <c:v>982</c:v>
                </c:pt>
                <c:pt idx="67">
                  <c:v>892</c:v>
                </c:pt>
                <c:pt idx="68">
                  <c:v>866</c:v>
                </c:pt>
                <c:pt idx="69">
                  <c:v>822</c:v>
                </c:pt>
                <c:pt idx="70">
                  <c:v>787</c:v>
                </c:pt>
                <c:pt idx="71">
                  <c:v>754</c:v>
                </c:pt>
                <c:pt idx="72">
                  <c:v>705</c:v>
                </c:pt>
                <c:pt idx="73">
                  <c:v>748</c:v>
                </c:pt>
                <c:pt idx="74">
                  <c:v>637</c:v>
                </c:pt>
                <c:pt idx="75">
                  <c:v>679</c:v>
                </c:pt>
                <c:pt idx="76">
                  <c:v>625</c:v>
                </c:pt>
                <c:pt idx="77">
                  <c:v>584</c:v>
                </c:pt>
                <c:pt idx="78">
                  <c:v>559</c:v>
                </c:pt>
                <c:pt idx="79">
                  <c:v>563</c:v>
                </c:pt>
                <c:pt idx="80">
                  <c:v>519</c:v>
                </c:pt>
                <c:pt idx="81">
                  <c:v>547</c:v>
                </c:pt>
                <c:pt idx="82">
                  <c:v>464</c:v>
                </c:pt>
                <c:pt idx="83">
                  <c:v>483</c:v>
                </c:pt>
                <c:pt idx="84">
                  <c:v>455</c:v>
                </c:pt>
                <c:pt idx="85">
                  <c:v>451</c:v>
                </c:pt>
                <c:pt idx="86">
                  <c:v>411</c:v>
                </c:pt>
                <c:pt idx="87">
                  <c:v>445</c:v>
                </c:pt>
                <c:pt idx="88">
                  <c:v>422</c:v>
                </c:pt>
                <c:pt idx="89">
                  <c:v>378</c:v>
                </c:pt>
                <c:pt idx="90">
                  <c:v>373</c:v>
                </c:pt>
                <c:pt idx="91">
                  <c:v>350</c:v>
                </c:pt>
                <c:pt idx="92">
                  <c:v>374</c:v>
                </c:pt>
                <c:pt idx="93">
                  <c:v>297</c:v>
                </c:pt>
                <c:pt idx="94">
                  <c:v>302</c:v>
                </c:pt>
                <c:pt idx="95">
                  <c:v>309</c:v>
                </c:pt>
                <c:pt idx="96">
                  <c:v>321</c:v>
                </c:pt>
                <c:pt idx="97">
                  <c:v>291</c:v>
                </c:pt>
                <c:pt idx="98">
                  <c:v>282</c:v>
                </c:pt>
                <c:pt idx="99">
                  <c:v>272</c:v>
                </c:pt>
                <c:pt idx="100">
                  <c:v>268</c:v>
                </c:pt>
                <c:pt idx="101">
                  <c:v>237</c:v>
                </c:pt>
                <c:pt idx="102">
                  <c:v>231</c:v>
                </c:pt>
                <c:pt idx="103">
                  <c:v>226</c:v>
                </c:pt>
                <c:pt idx="104">
                  <c:v>201</c:v>
                </c:pt>
                <c:pt idx="105">
                  <c:v>208</c:v>
                </c:pt>
                <c:pt idx="106">
                  <c:v>199</c:v>
                </c:pt>
                <c:pt idx="107">
                  <c:v>167</c:v>
                </c:pt>
                <c:pt idx="108">
                  <c:v>169</c:v>
                </c:pt>
                <c:pt idx="109">
                  <c:v>205</c:v>
                </c:pt>
                <c:pt idx="110">
                  <c:v>187</c:v>
                </c:pt>
                <c:pt idx="111">
                  <c:v>168</c:v>
                </c:pt>
                <c:pt idx="112">
                  <c:v>179</c:v>
                </c:pt>
                <c:pt idx="113">
                  <c:v>171</c:v>
                </c:pt>
                <c:pt idx="114">
                  <c:v>172</c:v>
                </c:pt>
                <c:pt idx="115">
                  <c:v>156</c:v>
                </c:pt>
                <c:pt idx="116">
                  <c:v>153</c:v>
                </c:pt>
                <c:pt idx="117">
                  <c:v>165</c:v>
                </c:pt>
                <c:pt idx="118">
                  <c:v>150</c:v>
                </c:pt>
                <c:pt idx="119">
                  <c:v>133</c:v>
                </c:pt>
                <c:pt idx="120">
                  <c:v>121</c:v>
                </c:pt>
                <c:pt idx="121">
                  <c:v>140</c:v>
                </c:pt>
                <c:pt idx="122">
                  <c:v>132</c:v>
                </c:pt>
                <c:pt idx="123">
                  <c:v>113</c:v>
                </c:pt>
                <c:pt idx="124">
                  <c:v>96</c:v>
                </c:pt>
                <c:pt idx="125">
                  <c:v>106</c:v>
                </c:pt>
                <c:pt idx="126">
                  <c:v>122</c:v>
                </c:pt>
                <c:pt idx="127">
                  <c:v>103</c:v>
                </c:pt>
                <c:pt idx="128">
                  <c:v>102</c:v>
                </c:pt>
                <c:pt idx="129">
                  <c:v>98</c:v>
                </c:pt>
                <c:pt idx="130">
                  <c:v>91</c:v>
                </c:pt>
                <c:pt idx="131">
                  <c:v>88</c:v>
                </c:pt>
                <c:pt idx="132">
                  <c:v>91</c:v>
                </c:pt>
                <c:pt idx="133">
                  <c:v>86</c:v>
                </c:pt>
                <c:pt idx="134">
                  <c:v>88</c:v>
                </c:pt>
                <c:pt idx="135">
                  <c:v>98</c:v>
                </c:pt>
                <c:pt idx="136">
                  <c:v>95</c:v>
                </c:pt>
                <c:pt idx="137">
                  <c:v>103</c:v>
                </c:pt>
                <c:pt idx="138">
                  <c:v>69</c:v>
                </c:pt>
                <c:pt idx="139">
                  <c:v>75</c:v>
                </c:pt>
                <c:pt idx="140">
                  <c:v>71</c:v>
                </c:pt>
                <c:pt idx="141">
                  <c:v>67</c:v>
                </c:pt>
                <c:pt idx="142">
                  <c:v>66</c:v>
                </c:pt>
                <c:pt idx="143">
                  <c:v>66</c:v>
                </c:pt>
                <c:pt idx="144">
                  <c:v>78</c:v>
                </c:pt>
                <c:pt idx="145">
                  <c:v>68</c:v>
                </c:pt>
                <c:pt idx="146">
                  <c:v>57</c:v>
                </c:pt>
                <c:pt idx="147">
                  <c:v>84</c:v>
                </c:pt>
                <c:pt idx="148">
                  <c:v>79</c:v>
                </c:pt>
                <c:pt idx="149">
                  <c:v>61</c:v>
                </c:pt>
                <c:pt idx="150">
                  <c:v>62</c:v>
                </c:pt>
                <c:pt idx="151">
                  <c:v>66</c:v>
                </c:pt>
                <c:pt idx="152">
                  <c:v>62</c:v>
                </c:pt>
                <c:pt idx="153">
                  <c:v>46</c:v>
                </c:pt>
                <c:pt idx="154">
                  <c:v>56</c:v>
                </c:pt>
                <c:pt idx="155">
                  <c:v>55</c:v>
                </c:pt>
                <c:pt idx="156">
                  <c:v>41</c:v>
                </c:pt>
                <c:pt idx="157">
                  <c:v>50</c:v>
                </c:pt>
                <c:pt idx="158">
                  <c:v>39</c:v>
                </c:pt>
                <c:pt idx="159">
                  <c:v>48</c:v>
                </c:pt>
                <c:pt idx="160">
                  <c:v>43</c:v>
                </c:pt>
                <c:pt idx="161">
                  <c:v>50</c:v>
                </c:pt>
                <c:pt idx="162">
                  <c:v>48</c:v>
                </c:pt>
                <c:pt idx="163">
                  <c:v>48</c:v>
                </c:pt>
                <c:pt idx="164">
                  <c:v>38</c:v>
                </c:pt>
                <c:pt idx="165">
                  <c:v>39</c:v>
                </c:pt>
                <c:pt idx="166">
                  <c:v>33</c:v>
                </c:pt>
                <c:pt idx="167">
                  <c:v>41</c:v>
                </c:pt>
                <c:pt idx="168">
                  <c:v>40</c:v>
                </c:pt>
                <c:pt idx="169">
                  <c:v>34</c:v>
                </c:pt>
                <c:pt idx="170">
                  <c:v>46</c:v>
                </c:pt>
                <c:pt idx="171">
                  <c:v>35</c:v>
                </c:pt>
                <c:pt idx="172">
                  <c:v>29</c:v>
                </c:pt>
                <c:pt idx="173">
                  <c:v>33</c:v>
                </c:pt>
                <c:pt idx="174">
                  <c:v>34</c:v>
                </c:pt>
                <c:pt idx="175">
                  <c:v>38</c:v>
                </c:pt>
                <c:pt idx="176">
                  <c:v>30</c:v>
                </c:pt>
                <c:pt idx="177">
                  <c:v>37</c:v>
                </c:pt>
                <c:pt idx="178">
                  <c:v>41</c:v>
                </c:pt>
                <c:pt idx="179">
                  <c:v>34</c:v>
                </c:pt>
                <c:pt idx="180">
                  <c:v>31</c:v>
                </c:pt>
                <c:pt idx="181">
                  <c:v>35</c:v>
                </c:pt>
                <c:pt idx="182">
                  <c:v>35</c:v>
                </c:pt>
                <c:pt idx="183">
                  <c:v>36</c:v>
                </c:pt>
                <c:pt idx="184">
                  <c:v>29</c:v>
                </c:pt>
                <c:pt idx="185">
                  <c:v>24</c:v>
                </c:pt>
                <c:pt idx="186">
                  <c:v>31</c:v>
                </c:pt>
                <c:pt idx="187">
                  <c:v>30</c:v>
                </c:pt>
                <c:pt idx="188">
                  <c:v>30</c:v>
                </c:pt>
                <c:pt idx="189">
                  <c:v>23</c:v>
                </c:pt>
                <c:pt idx="190">
                  <c:v>22</c:v>
                </c:pt>
                <c:pt idx="191">
                  <c:v>20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0C82-491C-80C4-B9F11E91510F}"/>
            </c:ext>
          </c:extLst>
        </c:ser>
        <c:ser>
          <c:idx val="7"/>
          <c:order val="7"/>
          <c:tx>
            <c:strRef>
              <c:f>Data!$I$1</c:f>
              <c:strCache>
                <c:ptCount val="1"/>
                <c:pt idx="0">
                  <c:v>2011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Data!$I$10:$I$201</c:f>
              <c:numCache>
                <c:formatCode>General</c:formatCode>
                <c:ptCount val="192"/>
                <c:pt idx="0">
                  <c:v>305173</c:v>
                </c:pt>
                <c:pt idx="1">
                  <c:v>263377</c:v>
                </c:pt>
                <c:pt idx="2">
                  <c:v>226989</c:v>
                </c:pt>
                <c:pt idx="3">
                  <c:v>192955</c:v>
                </c:pt>
                <c:pt idx="4">
                  <c:v>163696</c:v>
                </c:pt>
                <c:pt idx="5">
                  <c:v>138216</c:v>
                </c:pt>
                <c:pt idx="6">
                  <c:v>118061</c:v>
                </c:pt>
                <c:pt idx="7">
                  <c:v>101815</c:v>
                </c:pt>
                <c:pt idx="8">
                  <c:v>87380</c:v>
                </c:pt>
                <c:pt idx="9">
                  <c:v>76227</c:v>
                </c:pt>
                <c:pt idx="10">
                  <c:v>66357</c:v>
                </c:pt>
                <c:pt idx="11">
                  <c:v>58348</c:v>
                </c:pt>
                <c:pt idx="12">
                  <c:v>51664</c:v>
                </c:pt>
                <c:pt idx="13">
                  <c:v>45308</c:v>
                </c:pt>
                <c:pt idx="14">
                  <c:v>40014</c:v>
                </c:pt>
                <c:pt idx="15">
                  <c:v>35821</c:v>
                </c:pt>
                <c:pt idx="16">
                  <c:v>32195</c:v>
                </c:pt>
                <c:pt idx="17">
                  <c:v>28712</c:v>
                </c:pt>
                <c:pt idx="18">
                  <c:v>25728</c:v>
                </c:pt>
                <c:pt idx="19">
                  <c:v>22956</c:v>
                </c:pt>
                <c:pt idx="20">
                  <c:v>20733</c:v>
                </c:pt>
                <c:pt idx="21">
                  <c:v>18539</c:v>
                </c:pt>
                <c:pt idx="22">
                  <c:v>17081</c:v>
                </c:pt>
                <c:pt idx="23">
                  <c:v>15331</c:v>
                </c:pt>
                <c:pt idx="24">
                  <c:v>13857</c:v>
                </c:pt>
                <c:pt idx="25">
                  <c:v>12647</c:v>
                </c:pt>
                <c:pt idx="26">
                  <c:v>11617</c:v>
                </c:pt>
                <c:pt idx="27">
                  <c:v>10628</c:v>
                </c:pt>
                <c:pt idx="28">
                  <c:v>9825</c:v>
                </c:pt>
                <c:pt idx="29">
                  <c:v>8943</c:v>
                </c:pt>
                <c:pt idx="30">
                  <c:v>8201</c:v>
                </c:pt>
                <c:pt idx="31">
                  <c:v>7680</c:v>
                </c:pt>
                <c:pt idx="32">
                  <c:v>7008</c:v>
                </c:pt>
                <c:pt idx="33">
                  <c:v>6380</c:v>
                </c:pt>
                <c:pt idx="34">
                  <c:v>6003</c:v>
                </c:pt>
                <c:pt idx="35">
                  <c:v>5642</c:v>
                </c:pt>
                <c:pt idx="36">
                  <c:v>5123</c:v>
                </c:pt>
                <c:pt idx="37">
                  <c:v>4738</c:v>
                </c:pt>
                <c:pt idx="38">
                  <c:v>4479</c:v>
                </c:pt>
                <c:pt idx="39">
                  <c:v>4125</c:v>
                </c:pt>
                <c:pt idx="40">
                  <c:v>3894</c:v>
                </c:pt>
                <c:pt idx="41">
                  <c:v>3574</c:v>
                </c:pt>
                <c:pt idx="42">
                  <c:v>3315</c:v>
                </c:pt>
                <c:pt idx="43">
                  <c:v>3204</c:v>
                </c:pt>
                <c:pt idx="44">
                  <c:v>2930</c:v>
                </c:pt>
                <c:pt idx="45">
                  <c:v>2785</c:v>
                </c:pt>
                <c:pt idx="46">
                  <c:v>2624</c:v>
                </c:pt>
                <c:pt idx="47">
                  <c:v>2480</c:v>
                </c:pt>
                <c:pt idx="48">
                  <c:v>2335</c:v>
                </c:pt>
                <c:pt idx="49">
                  <c:v>2204</c:v>
                </c:pt>
                <c:pt idx="50">
                  <c:v>1994</c:v>
                </c:pt>
                <c:pt idx="51">
                  <c:v>1983</c:v>
                </c:pt>
                <c:pt idx="52">
                  <c:v>1823</c:v>
                </c:pt>
                <c:pt idx="53">
                  <c:v>1724</c:v>
                </c:pt>
                <c:pt idx="54">
                  <c:v>1657</c:v>
                </c:pt>
                <c:pt idx="55">
                  <c:v>1594</c:v>
                </c:pt>
                <c:pt idx="56">
                  <c:v>1462</c:v>
                </c:pt>
                <c:pt idx="57">
                  <c:v>1335</c:v>
                </c:pt>
                <c:pt idx="58">
                  <c:v>1371</c:v>
                </c:pt>
                <c:pt idx="59">
                  <c:v>1297</c:v>
                </c:pt>
                <c:pt idx="60">
                  <c:v>1189</c:v>
                </c:pt>
                <c:pt idx="61">
                  <c:v>1147</c:v>
                </c:pt>
                <c:pt idx="62">
                  <c:v>1082</c:v>
                </c:pt>
                <c:pt idx="63">
                  <c:v>961</c:v>
                </c:pt>
                <c:pt idx="64">
                  <c:v>950</c:v>
                </c:pt>
                <c:pt idx="65">
                  <c:v>928</c:v>
                </c:pt>
                <c:pt idx="66">
                  <c:v>889</c:v>
                </c:pt>
                <c:pt idx="67">
                  <c:v>800</c:v>
                </c:pt>
                <c:pt idx="68">
                  <c:v>810</c:v>
                </c:pt>
                <c:pt idx="69">
                  <c:v>763</c:v>
                </c:pt>
                <c:pt idx="70">
                  <c:v>722</c:v>
                </c:pt>
                <c:pt idx="71">
                  <c:v>725</c:v>
                </c:pt>
                <c:pt idx="72">
                  <c:v>640</c:v>
                </c:pt>
                <c:pt idx="73">
                  <c:v>658</c:v>
                </c:pt>
                <c:pt idx="74">
                  <c:v>614</c:v>
                </c:pt>
                <c:pt idx="75">
                  <c:v>600</c:v>
                </c:pt>
                <c:pt idx="76">
                  <c:v>598</c:v>
                </c:pt>
                <c:pt idx="77">
                  <c:v>594</c:v>
                </c:pt>
                <c:pt idx="78">
                  <c:v>540</c:v>
                </c:pt>
                <c:pt idx="79">
                  <c:v>493</c:v>
                </c:pt>
                <c:pt idx="80">
                  <c:v>525</c:v>
                </c:pt>
                <c:pt idx="81">
                  <c:v>419</c:v>
                </c:pt>
                <c:pt idx="82">
                  <c:v>454</c:v>
                </c:pt>
                <c:pt idx="83">
                  <c:v>390</c:v>
                </c:pt>
                <c:pt idx="84">
                  <c:v>367</c:v>
                </c:pt>
                <c:pt idx="85">
                  <c:v>381</c:v>
                </c:pt>
                <c:pt idx="86">
                  <c:v>335</c:v>
                </c:pt>
                <c:pt idx="87">
                  <c:v>374</c:v>
                </c:pt>
                <c:pt idx="88">
                  <c:v>361</c:v>
                </c:pt>
                <c:pt idx="89">
                  <c:v>336</c:v>
                </c:pt>
                <c:pt idx="90">
                  <c:v>331</c:v>
                </c:pt>
                <c:pt idx="91">
                  <c:v>303</c:v>
                </c:pt>
                <c:pt idx="92">
                  <c:v>311</c:v>
                </c:pt>
                <c:pt idx="93">
                  <c:v>303</c:v>
                </c:pt>
                <c:pt idx="94">
                  <c:v>272</c:v>
                </c:pt>
                <c:pt idx="95">
                  <c:v>251</c:v>
                </c:pt>
                <c:pt idx="96">
                  <c:v>279</c:v>
                </c:pt>
                <c:pt idx="97">
                  <c:v>215</c:v>
                </c:pt>
                <c:pt idx="98">
                  <c:v>234</c:v>
                </c:pt>
                <c:pt idx="99">
                  <c:v>222</c:v>
                </c:pt>
                <c:pt idx="100">
                  <c:v>205</c:v>
                </c:pt>
                <c:pt idx="101">
                  <c:v>216</c:v>
                </c:pt>
                <c:pt idx="102">
                  <c:v>195</c:v>
                </c:pt>
                <c:pt idx="103">
                  <c:v>197</c:v>
                </c:pt>
                <c:pt idx="104">
                  <c:v>173</c:v>
                </c:pt>
                <c:pt idx="105">
                  <c:v>169</c:v>
                </c:pt>
                <c:pt idx="106">
                  <c:v>168</c:v>
                </c:pt>
                <c:pt idx="107">
                  <c:v>171</c:v>
                </c:pt>
                <c:pt idx="108">
                  <c:v>170</c:v>
                </c:pt>
                <c:pt idx="109">
                  <c:v>163</c:v>
                </c:pt>
                <c:pt idx="110">
                  <c:v>137</c:v>
                </c:pt>
                <c:pt idx="111">
                  <c:v>145</c:v>
                </c:pt>
                <c:pt idx="112">
                  <c:v>136</c:v>
                </c:pt>
                <c:pt idx="113">
                  <c:v>150</c:v>
                </c:pt>
                <c:pt idx="114">
                  <c:v>130</c:v>
                </c:pt>
                <c:pt idx="115">
                  <c:v>130</c:v>
                </c:pt>
                <c:pt idx="116">
                  <c:v>129</c:v>
                </c:pt>
                <c:pt idx="117">
                  <c:v>126</c:v>
                </c:pt>
                <c:pt idx="118">
                  <c:v>105</c:v>
                </c:pt>
                <c:pt idx="119">
                  <c:v>105</c:v>
                </c:pt>
                <c:pt idx="120">
                  <c:v>108</c:v>
                </c:pt>
                <c:pt idx="121">
                  <c:v>107</c:v>
                </c:pt>
                <c:pt idx="122">
                  <c:v>99</c:v>
                </c:pt>
                <c:pt idx="123">
                  <c:v>96</c:v>
                </c:pt>
                <c:pt idx="124">
                  <c:v>95</c:v>
                </c:pt>
                <c:pt idx="125">
                  <c:v>97</c:v>
                </c:pt>
                <c:pt idx="126">
                  <c:v>100</c:v>
                </c:pt>
                <c:pt idx="127">
                  <c:v>84</c:v>
                </c:pt>
                <c:pt idx="128">
                  <c:v>75</c:v>
                </c:pt>
                <c:pt idx="129">
                  <c:v>87</c:v>
                </c:pt>
                <c:pt idx="130">
                  <c:v>68</c:v>
                </c:pt>
                <c:pt idx="131">
                  <c:v>91</c:v>
                </c:pt>
                <c:pt idx="132">
                  <c:v>73</c:v>
                </c:pt>
                <c:pt idx="133">
                  <c:v>73</c:v>
                </c:pt>
                <c:pt idx="134">
                  <c:v>81</c:v>
                </c:pt>
                <c:pt idx="135">
                  <c:v>70</c:v>
                </c:pt>
                <c:pt idx="136">
                  <c:v>76</c:v>
                </c:pt>
                <c:pt idx="137">
                  <c:v>65</c:v>
                </c:pt>
                <c:pt idx="138">
                  <c:v>68</c:v>
                </c:pt>
                <c:pt idx="139">
                  <c:v>64</c:v>
                </c:pt>
                <c:pt idx="140">
                  <c:v>59</c:v>
                </c:pt>
                <c:pt idx="141">
                  <c:v>47</c:v>
                </c:pt>
                <c:pt idx="142">
                  <c:v>46</c:v>
                </c:pt>
                <c:pt idx="143">
                  <c:v>68</c:v>
                </c:pt>
                <c:pt idx="144">
                  <c:v>49</c:v>
                </c:pt>
                <c:pt idx="145">
                  <c:v>52</c:v>
                </c:pt>
                <c:pt idx="146">
                  <c:v>53</c:v>
                </c:pt>
                <c:pt idx="147">
                  <c:v>46</c:v>
                </c:pt>
                <c:pt idx="148">
                  <c:v>42</c:v>
                </c:pt>
                <c:pt idx="149">
                  <c:v>45</c:v>
                </c:pt>
                <c:pt idx="150">
                  <c:v>56</c:v>
                </c:pt>
                <c:pt idx="151">
                  <c:v>49</c:v>
                </c:pt>
                <c:pt idx="152">
                  <c:v>52</c:v>
                </c:pt>
                <c:pt idx="153">
                  <c:v>58</c:v>
                </c:pt>
                <c:pt idx="154">
                  <c:v>48</c:v>
                </c:pt>
                <c:pt idx="155">
                  <c:v>39</c:v>
                </c:pt>
                <c:pt idx="156">
                  <c:v>46</c:v>
                </c:pt>
                <c:pt idx="157">
                  <c:v>46</c:v>
                </c:pt>
                <c:pt idx="158">
                  <c:v>43</c:v>
                </c:pt>
                <c:pt idx="159">
                  <c:v>42</c:v>
                </c:pt>
                <c:pt idx="160">
                  <c:v>37</c:v>
                </c:pt>
                <c:pt idx="161">
                  <c:v>31</c:v>
                </c:pt>
                <c:pt idx="162">
                  <c:v>33</c:v>
                </c:pt>
                <c:pt idx="163">
                  <c:v>30</c:v>
                </c:pt>
                <c:pt idx="164">
                  <c:v>30</c:v>
                </c:pt>
                <c:pt idx="165">
                  <c:v>33</c:v>
                </c:pt>
                <c:pt idx="166">
                  <c:v>38</c:v>
                </c:pt>
                <c:pt idx="167">
                  <c:v>27</c:v>
                </c:pt>
                <c:pt idx="168">
                  <c:v>30</c:v>
                </c:pt>
                <c:pt idx="169">
                  <c:v>28</c:v>
                </c:pt>
                <c:pt idx="170">
                  <c:v>36</c:v>
                </c:pt>
                <c:pt idx="171">
                  <c:v>29</c:v>
                </c:pt>
                <c:pt idx="172">
                  <c:v>34</c:v>
                </c:pt>
                <c:pt idx="173">
                  <c:v>23</c:v>
                </c:pt>
                <c:pt idx="174">
                  <c:v>26</c:v>
                </c:pt>
                <c:pt idx="175">
                  <c:v>28</c:v>
                </c:pt>
                <c:pt idx="176">
                  <c:v>20</c:v>
                </c:pt>
                <c:pt idx="177">
                  <c:v>15</c:v>
                </c:pt>
                <c:pt idx="178">
                  <c:v>19</c:v>
                </c:pt>
                <c:pt idx="179">
                  <c:v>26</c:v>
                </c:pt>
                <c:pt idx="180">
                  <c:v>25</c:v>
                </c:pt>
                <c:pt idx="181">
                  <c:v>28</c:v>
                </c:pt>
                <c:pt idx="182">
                  <c:v>22</c:v>
                </c:pt>
                <c:pt idx="183">
                  <c:v>24</c:v>
                </c:pt>
                <c:pt idx="184">
                  <c:v>12</c:v>
                </c:pt>
                <c:pt idx="185">
                  <c:v>24</c:v>
                </c:pt>
                <c:pt idx="186">
                  <c:v>19</c:v>
                </c:pt>
                <c:pt idx="187">
                  <c:v>20</c:v>
                </c:pt>
                <c:pt idx="188">
                  <c:v>16</c:v>
                </c:pt>
                <c:pt idx="189">
                  <c:v>22</c:v>
                </c:pt>
                <c:pt idx="190">
                  <c:v>23</c:v>
                </c:pt>
                <c:pt idx="191">
                  <c:v>25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0C82-491C-80C4-B9F11E91510F}"/>
            </c:ext>
          </c:extLst>
        </c:ser>
        <c:ser>
          <c:idx val="8"/>
          <c:order val="8"/>
          <c:tx>
            <c:strRef>
              <c:f>Data!$J$1</c:f>
              <c:strCache>
                <c:ptCount val="1"/>
                <c:pt idx="0">
                  <c:v>2010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Data!$J$10:$J$201</c:f>
              <c:numCache>
                <c:formatCode>General</c:formatCode>
                <c:ptCount val="192"/>
                <c:pt idx="0">
                  <c:v>367592</c:v>
                </c:pt>
                <c:pt idx="1">
                  <c:v>310256</c:v>
                </c:pt>
                <c:pt idx="2">
                  <c:v>262440</c:v>
                </c:pt>
                <c:pt idx="3">
                  <c:v>221032</c:v>
                </c:pt>
                <c:pt idx="4">
                  <c:v>186571</c:v>
                </c:pt>
                <c:pt idx="5">
                  <c:v>158985</c:v>
                </c:pt>
                <c:pt idx="6">
                  <c:v>134722</c:v>
                </c:pt>
                <c:pt idx="7">
                  <c:v>115025</c:v>
                </c:pt>
                <c:pt idx="8">
                  <c:v>98727</c:v>
                </c:pt>
                <c:pt idx="9">
                  <c:v>85202</c:v>
                </c:pt>
                <c:pt idx="10">
                  <c:v>74614</c:v>
                </c:pt>
                <c:pt idx="11">
                  <c:v>65494</c:v>
                </c:pt>
                <c:pt idx="12">
                  <c:v>57393</c:v>
                </c:pt>
                <c:pt idx="13">
                  <c:v>51321</c:v>
                </c:pt>
                <c:pt idx="14">
                  <c:v>45268</c:v>
                </c:pt>
                <c:pt idx="15">
                  <c:v>40314</c:v>
                </c:pt>
                <c:pt idx="16">
                  <c:v>36354</c:v>
                </c:pt>
                <c:pt idx="17">
                  <c:v>32581</c:v>
                </c:pt>
                <c:pt idx="18">
                  <c:v>29027</c:v>
                </c:pt>
                <c:pt idx="19">
                  <c:v>26381</c:v>
                </c:pt>
                <c:pt idx="20">
                  <c:v>23784</c:v>
                </c:pt>
                <c:pt idx="21">
                  <c:v>21419</c:v>
                </c:pt>
                <c:pt idx="22">
                  <c:v>19416</c:v>
                </c:pt>
                <c:pt idx="23">
                  <c:v>17533</c:v>
                </c:pt>
                <c:pt idx="24">
                  <c:v>15961</c:v>
                </c:pt>
                <c:pt idx="25">
                  <c:v>14533</c:v>
                </c:pt>
                <c:pt idx="26">
                  <c:v>13178</c:v>
                </c:pt>
                <c:pt idx="27">
                  <c:v>12087</c:v>
                </c:pt>
                <c:pt idx="28">
                  <c:v>11311</c:v>
                </c:pt>
                <c:pt idx="29">
                  <c:v>10345</c:v>
                </c:pt>
                <c:pt idx="30">
                  <c:v>9718</c:v>
                </c:pt>
                <c:pt idx="31">
                  <c:v>9015</c:v>
                </c:pt>
                <c:pt idx="32">
                  <c:v>8126</c:v>
                </c:pt>
                <c:pt idx="33">
                  <c:v>7502</c:v>
                </c:pt>
                <c:pt idx="34">
                  <c:v>6955</c:v>
                </c:pt>
                <c:pt idx="35">
                  <c:v>6296</c:v>
                </c:pt>
                <c:pt idx="36">
                  <c:v>5986</c:v>
                </c:pt>
                <c:pt idx="37">
                  <c:v>5595</c:v>
                </c:pt>
                <c:pt idx="38">
                  <c:v>5311</c:v>
                </c:pt>
                <c:pt idx="39">
                  <c:v>4989</c:v>
                </c:pt>
                <c:pt idx="40">
                  <c:v>4622</c:v>
                </c:pt>
                <c:pt idx="41">
                  <c:v>4336</c:v>
                </c:pt>
                <c:pt idx="42">
                  <c:v>3968</c:v>
                </c:pt>
                <c:pt idx="43">
                  <c:v>3795</c:v>
                </c:pt>
                <c:pt idx="44">
                  <c:v>3646</c:v>
                </c:pt>
                <c:pt idx="45">
                  <c:v>3348</c:v>
                </c:pt>
                <c:pt idx="46">
                  <c:v>3197</c:v>
                </c:pt>
                <c:pt idx="47">
                  <c:v>2907</c:v>
                </c:pt>
                <c:pt idx="48">
                  <c:v>2646</c:v>
                </c:pt>
                <c:pt idx="49">
                  <c:v>2685</c:v>
                </c:pt>
                <c:pt idx="50">
                  <c:v>2507</c:v>
                </c:pt>
                <c:pt idx="51">
                  <c:v>2332</c:v>
                </c:pt>
                <c:pt idx="52">
                  <c:v>2188</c:v>
                </c:pt>
                <c:pt idx="53">
                  <c:v>2158</c:v>
                </c:pt>
                <c:pt idx="54">
                  <c:v>2029</c:v>
                </c:pt>
                <c:pt idx="55">
                  <c:v>1889</c:v>
                </c:pt>
                <c:pt idx="56">
                  <c:v>1885</c:v>
                </c:pt>
                <c:pt idx="57">
                  <c:v>1744</c:v>
                </c:pt>
                <c:pt idx="58">
                  <c:v>1659</c:v>
                </c:pt>
                <c:pt idx="59">
                  <c:v>1513</c:v>
                </c:pt>
                <c:pt idx="60">
                  <c:v>1496</c:v>
                </c:pt>
                <c:pt idx="61">
                  <c:v>1358</c:v>
                </c:pt>
                <c:pt idx="62">
                  <c:v>1413</c:v>
                </c:pt>
                <c:pt idx="63">
                  <c:v>1305</c:v>
                </c:pt>
                <c:pt idx="64">
                  <c:v>1171</c:v>
                </c:pt>
                <c:pt idx="65">
                  <c:v>1135</c:v>
                </c:pt>
                <c:pt idx="66">
                  <c:v>1084</c:v>
                </c:pt>
                <c:pt idx="67">
                  <c:v>977</c:v>
                </c:pt>
                <c:pt idx="68">
                  <c:v>1070</c:v>
                </c:pt>
                <c:pt idx="69">
                  <c:v>971</c:v>
                </c:pt>
                <c:pt idx="70">
                  <c:v>925</c:v>
                </c:pt>
                <c:pt idx="71">
                  <c:v>946</c:v>
                </c:pt>
                <c:pt idx="72">
                  <c:v>875</c:v>
                </c:pt>
                <c:pt idx="73">
                  <c:v>752</c:v>
                </c:pt>
                <c:pt idx="74">
                  <c:v>759</c:v>
                </c:pt>
                <c:pt idx="75">
                  <c:v>805</c:v>
                </c:pt>
                <c:pt idx="76">
                  <c:v>659</c:v>
                </c:pt>
                <c:pt idx="77">
                  <c:v>646</c:v>
                </c:pt>
                <c:pt idx="78">
                  <c:v>601</c:v>
                </c:pt>
                <c:pt idx="79">
                  <c:v>648</c:v>
                </c:pt>
                <c:pt idx="80">
                  <c:v>568</c:v>
                </c:pt>
                <c:pt idx="81">
                  <c:v>629</c:v>
                </c:pt>
                <c:pt idx="82">
                  <c:v>571</c:v>
                </c:pt>
                <c:pt idx="83">
                  <c:v>525</c:v>
                </c:pt>
                <c:pt idx="84">
                  <c:v>512</c:v>
                </c:pt>
                <c:pt idx="85">
                  <c:v>505</c:v>
                </c:pt>
                <c:pt idx="86">
                  <c:v>499</c:v>
                </c:pt>
                <c:pt idx="87">
                  <c:v>480</c:v>
                </c:pt>
                <c:pt idx="88">
                  <c:v>468</c:v>
                </c:pt>
                <c:pt idx="89">
                  <c:v>472</c:v>
                </c:pt>
                <c:pt idx="90">
                  <c:v>458</c:v>
                </c:pt>
                <c:pt idx="91">
                  <c:v>386</c:v>
                </c:pt>
                <c:pt idx="92">
                  <c:v>397</c:v>
                </c:pt>
                <c:pt idx="93">
                  <c:v>397</c:v>
                </c:pt>
                <c:pt idx="94">
                  <c:v>367</c:v>
                </c:pt>
                <c:pt idx="95">
                  <c:v>330</c:v>
                </c:pt>
                <c:pt idx="96">
                  <c:v>344</c:v>
                </c:pt>
                <c:pt idx="97">
                  <c:v>312</c:v>
                </c:pt>
                <c:pt idx="98">
                  <c:v>310</c:v>
                </c:pt>
                <c:pt idx="99">
                  <c:v>302</c:v>
                </c:pt>
                <c:pt idx="100">
                  <c:v>275</c:v>
                </c:pt>
                <c:pt idx="101">
                  <c:v>281</c:v>
                </c:pt>
                <c:pt idx="102">
                  <c:v>300</c:v>
                </c:pt>
                <c:pt idx="103">
                  <c:v>278</c:v>
                </c:pt>
                <c:pt idx="104">
                  <c:v>260</c:v>
                </c:pt>
                <c:pt idx="105">
                  <c:v>262</c:v>
                </c:pt>
                <c:pt idx="106">
                  <c:v>244</c:v>
                </c:pt>
                <c:pt idx="107">
                  <c:v>233</c:v>
                </c:pt>
                <c:pt idx="108">
                  <c:v>232</c:v>
                </c:pt>
                <c:pt idx="109">
                  <c:v>225</c:v>
                </c:pt>
                <c:pt idx="110">
                  <c:v>224</c:v>
                </c:pt>
                <c:pt idx="111">
                  <c:v>209</c:v>
                </c:pt>
                <c:pt idx="112">
                  <c:v>162</c:v>
                </c:pt>
                <c:pt idx="113">
                  <c:v>212</c:v>
                </c:pt>
                <c:pt idx="114">
                  <c:v>172</c:v>
                </c:pt>
                <c:pt idx="115">
                  <c:v>192</c:v>
                </c:pt>
                <c:pt idx="116">
                  <c:v>193</c:v>
                </c:pt>
                <c:pt idx="117">
                  <c:v>191</c:v>
                </c:pt>
                <c:pt idx="118">
                  <c:v>140</c:v>
                </c:pt>
                <c:pt idx="119">
                  <c:v>191</c:v>
                </c:pt>
                <c:pt idx="120">
                  <c:v>165</c:v>
                </c:pt>
                <c:pt idx="121">
                  <c:v>160</c:v>
                </c:pt>
                <c:pt idx="122">
                  <c:v>139</c:v>
                </c:pt>
                <c:pt idx="123">
                  <c:v>136</c:v>
                </c:pt>
                <c:pt idx="124">
                  <c:v>145</c:v>
                </c:pt>
                <c:pt idx="125">
                  <c:v>145</c:v>
                </c:pt>
                <c:pt idx="126">
                  <c:v>136</c:v>
                </c:pt>
                <c:pt idx="127">
                  <c:v>114</c:v>
                </c:pt>
                <c:pt idx="128">
                  <c:v>120</c:v>
                </c:pt>
                <c:pt idx="129">
                  <c:v>125</c:v>
                </c:pt>
                <c:pt idx="130">
                  <c:v>110</c:v>
                </c:pt>
                <c:pt idx="131">
                  <c:v>123</c:v>
                </c:pt>
                <c:pt idx="132">
                  <c:v>100</c:v>
                </c:pt>
                <c:pt idx="133">
                  <c:v>120</c:v>
                </c:pt>
                <c:pt idx="134">
                  <c:v>116</c:v>
                </c:pt>
                <c:pt idx="135">
                  <c:v>133</c:v>
                </c:pt>
                <c:pt idx="136">
                  <c:v>101</c:v>
                </c:pt>
                <c:pt idx="137">
                  <c:v>109</c:v>
                </c:pt>
                <c:pt idx="138">
                  <c:v>95</c:v>
                </c:pt>
                <c:pt idx="139">
                  <c:v>110</c:v>
                </c:pt>
                <c:pt idx="140">
                  <c:v>80</c:v>
                </c:pt>
                <c:pt idx="141">
                  <c:v>92</c:v>
                </c:pt>
                <c:pt idx="142">
                  <c:v>93</c:v>
                </c:pt>
                <c:pt idx="143">
                  <c:v>85</c:v>
                </c:pt>
                <c:pt idx="144">
                  <c:v>74</c:v>
                </c:pt>
                <c:pt idx="145">
                  <c:v>88</c:v>
                </c:pt>
                <c:pt idx="146">
                  <c:v>85</c:v>
                </c:pt>
                <c:pt idx="147">
                  <c:v>81</c:v>
                </c:pt>
                <c:pt idx="148">
                  <c:v>77</c:v>
                </c:pt>
                <c:pt idx="149">
                  <c:v>71</c:v>
                </c:pt>
                <c:pt idx="150">
                  <c:v>78</c:v>
                </c:pt>
                <c:pt idx="151">
                  <c:v>54</c:v>
                </c:pt>
                <c:pt idx="152">
                  <c:v>58</c:v>
                </c:pt>
                <c:pt idx="153">
                  <c:v>70</c:v>
                </c:pt>
                <c:pt idx="154">
                  <c:v>74</c:v>
                </c:pt>
                <c:pt idx="155">
                  <c:v>43</c:v>
                </c:pt>
                <c:pt idx="156">
                  <c:v>47</c:v>
                </c:pt>
                <c:pt idx="157">
                  <c:v>59</c:v>
                </c:pt>
                <c:pt idx="158">
                  <c:v>53</c:v>
                </c:pt>
                <c:pt idx="159">
                  <c:v>64</c:v>
                </c:pt>
                <c:pt idx="160">
                  <c:v>64</c:v>
                </c:pt>
                <c:pt idx="161">
                  <c:v>67</c:v>
                </c:pt>
                <c:pt idx="162">
                  <c:v>62</c:v>
                </c:pt>
                <c:pt idx="163">
                  <c:v>45</c:v>
                </c:pt>
                <c:pt idx="164">
                  <c:v>47</c:v>
                </c:pt>
                <c:pt idx="165">
                  <c:v>63</c:v>
                </c:pt>
                <c:pt idx="166">
                  <c:v>65</c:v>
                </c:pt>
                <c:pt idx="167">
                  <c:v>44</c:v>
                </c:pt>
                <c:pt idx="168">
                  <c:v>41</c:v>
                </c:pt>
                <c:pt idx="169">
                  <c:v>54</c:v>
                </c:pt>
                <c:pt idx="170">
                  <c:v>42</c:v>
                </c:pt>
                <c:pt idx="171">
                  <c:v>44</c:v>
                </c:pt>
                <c:pt idx="172">
                  <c:v>39</c:v>
                </c:pt>
                <c:pt idx="173">
                  <c:v>36</c:v>
                </c:pt>
                <c:pt idx="174">
                  <c:v>43</c:v>
                </c:pt>
                <c:pt idx="175">
                  <c:v>42</c:v>
                </c:pt>
                <c:pt idx="176">
                  <c:v>36</c:v>
                </c:pt>
                <c:pt idx="177">
                  <c:v>38</c:v>
                </c:pt>
                <c:pt idx="178">
                  <c:v>51</c:v>
                </c:pt>
                <c:pt idx="179">
                  <c:v>32</c:v>
                </c:pt>
                <c:pt idx="180">
                  <c:v>40</c:v>
                </c:pt>
                <c:pt idx="181">
                  <c:v>34</c:v>
                </c:pt>
                <c:pt idx="182">
                  <c:v>32</c:v>
                </c:pt>
                <c:pt idx="183">
                  <c:v>32</c:v>
                </c:pt>
                <c:pt idx="184">
                  <c:v>33</c:v>
                </c:pt>
                <c:pt idx="185">
                  <c:v>40</c:v>
                </c:pt>
                <c:pt idx="186">
                  <c:v>34</c:v>
                </c:pt>
                <c:pt idx="187">
                  <c:v>25</c:v>
                </c:pt>
                <c:pt idx="188">
                  <c:v>33</c:v>
                </c:pt>
                <c:pt idx="189">
                  <c:v>30</c:v>
                </c:pt>
                <c:pt idx="190">
                  <c:v>35</c:v>
                </c:pt>
                <c:pt idx="191">
                  <c:v>28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8-0C82-491C-80C4-B9F11E91510F}"/>
            </c:ext>
          </c:extLst>
        </c:ser>
        <c:ser>
          <c:idx val="9"/>
          <c:order val="9"/>
          <c:tx>
            <c:strRef>
              <c:f>Data!$K$1</c:f>
              <c:strCache>
                <c:ptCount val="1"/>
                <c:pt idx="0">
                  <c:v>2009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Data!$A$10:$A$201</c:f>
              <c:numCache>
                <c:formatCode>General</c:formatCode>
                <c:ptCount val="192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24</c:v>
                </c:pt>
                <c:pt idx="17">
                  <c:v>25</c:v>
                </c:pt>
                <c:pt idx="18">
                  <c:v>26</c:v>
                </c:pt>
                <c:pt idx="19">
                  <c:v>27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32</c:v>
                </c:pt>
                <c:pt idx="25">
                  <c:v>33</c:v>
                </c:pt>
                <c:pt idx="26">
                  <c:v>34</c:v>
                </c:pt>
                <c:pt idx="27">
                  <c:v>35</c:v>
                </c:pt>
                <c:pt idx="28">
                  <c:v>36</c:v>
                </c:pt>
                <c:pt idx="29">
                  <c:v>37</c:v>
                </c:pt>
                <c:pt idx="30">
                  <c:v>38</c:v>
                </c:pt>
                <c:pt idx="31">
                  <c:v>39</c:v>
                </c:pt>
                <c:pt idx="32">
                  <c:v>40</c:v>
                </c:pt>
                <c:pt idx="33">
                  <c:v>41</c:v>
                </c:pt>
                <c:pt idx="34">
                  <c:v>42</c:v>
                </c:pt>
                <c:pt idx="35">
                  <c:v>43</c:v>
                </c:pt>
                <c:pt idx="36">
                  <c:v>44</c:v>
                </c:pt>
                <c:pt idx="37">
                  <c:v>45</c:v>
                </c:pt>
                <c:pt idx="38">
                  <c:v>46</c:v>
                </c:pt>
                <c:pt idx="39">
                  <c:v>47</c:v>
                </c:pt>
                <c:pt idx="40">
                  <c:v>48</c:v>
                </c:pt>
                <c:pt idx="41">
                  <c:v>49</c:v>
                </c:pt>
                <c:pt idx="42">
                  <c:v>50</c:v>
                </c:pt>
                <c:pt idx="43">
                  <c:v>51</c:v>
                </c:pt>
                <c:pt idx="44">
                  <c:v>52</c:v>
                </c:pt>
                <c:pt idx="45">
                  <c:v>53</c:v>
                </c:pt>
                <c:pt idx="46">
                  <c:v>54</c:v>
                </c:pt>
                <c:pt idx="47">
                  <c:v>55</c:v>
                </c:pt>
                <c:pt idx="48">
                  <c:v>56</c:v>
                </c:pt>
                <c:pt idx="49">
                  <c:v>57</c:v>
                </c:pt>
                <c:pt idx="50">
                  <c:v>58</c:v>
                </c:pt>
                <c:pt idx="51">
                  <c:v>59</c:v>
                </c:pt>
                <c:pt idx="52">
                  <c:v>60</c:v>
                </c:pt>
                <c:pt idx="53">
                  <c:v>61</c:v>
                </c:pt>
                <c:pt idx="54">
                  <c:v>62</c:v>
                </c:pt>
                <c:pt idx="55">
                  <c:v>63</c:v>
                </c:pt>
                <c:pt idx="56">
                  <c:v>64</c:v>
                </c:pt>
                <c:pt idx="57">
                  <c:v>65</c:v>
                </c:pt>
                <c:pt idx="58">
                  <c:v>66</c:v>
                </c:pt>
                <c:pt idx="59">
                  <c:v>67</c:v>
                </c:pt>
                <c:pt idx="60">
                  <c:v>68</c:v>
                </c:pt>
                <c:pt idx="61">
                  <c:v>69</c:v>
                </c:pt>
                <c:pt idx="62">
                  <c:v>70</c:v>
                </c:pt>
                <c:pt idx="63">
                  <c:v>71</c:v>
                </c:pt>
                <c:pt idx="64">
                  <c:v>72</c:v>
                </c:pt>
                <c:pt idx="65">
                  <c:v>73</c:v>
                </c:pt>
                <c:pt idx="66">
                  <c:v>74</c:v>
                </c:pt>
                <c:pt idx="67">
                  <c:v>75</c:v>
                </c:pt>
                <c:pt idx="68">
                  <c:v>76</c:v>
                </c:pt>
                <c:pt idx="69">
                  <c:v>77</c:v>
                </c:pt>
                <c:pt idx="70">
                  <c:v>78</c:v>
                </c:pt>
                <c:pt idx="71">
                  <c:v>79</c:v>
                </c:pt>
                <c:pt idx="72">
                  <c:v>80</c:v>
                </c:pt>
                <c:pt idx="73">
                  <c:v>81</c:v>
                </c:pt>
                <c:pt idx="74">
                  <c:v>82</c:v>
                </c:pt>
                <c:pt idx="75">
                  <c:v>83</c:v>
                </c:pt>
                <c:pt idx="76">
                  <c:v>84</c:v>
                </c:pt>
                <c:pt idx="77">
                  <c:v>85</c:v>
                </c:pt>
                <c:pt idx="78">
                  <c:v>86</c:v>
                </c:pt>
                <c:pt idx="79">
                  <c:v>87</c:v>
                </c:pt>
                <c:pt idx="80">
                  <c:v>88</c:v>
                </c:pt>
                <c:pt idx="81">
                  <c:v>89</c:v>
                </c:pt>
                <c:pt idx="82">
                  <c:v>90</c:v>
                </c:pt>
                <c:pt idx="83">
                  <c:v>91</c:v>
                </c:pt>
                <c:pt idx="84">
                  <c:v>92</c:v>
                </c:pt>
                <c:pt idx="85">
                  <c:v>93</c:v>
                </c:pt>
                <c:pt idx="86">
                  <c:v>94</c:v>
                </c:pt>
                <c:pt idx="87">
                  <c:v>95</c:v>
                </c:pt>
                <c:pt idx="88">
                  <c:v>96</c:v>
                </c:pt>
                <c:pt idx="89">
                  <c:v>97</c:v>
                </c:pt>
                <c:pt idx="90">
                  <c:v>98</c:v>
                </c:pt>
                <c:pt idx="91">
                  <c:v>99</c:v>
                </c:pt>
                <c:pt idx="92">
                  <c:v>100</c:v>
                </c:pt>
                <c:pt idx="93">
                  <c:v>101</c:v>
                </c:pt>
                <c:pt idx="94">
                  <c:v>102</c:v>
                </c:pt>
                <c:pt idx="95">
                  <c:v>103</c:v>
                </c:pt>
                <c:pt idx="96">
                  <c:v>104</c:v>
                </c:pt>
                <c:pt idx="97">
                  <c:v>105</c:v>
                </c:pt>
                <c:pt idx="98">
                  <c:v>106</c:v>
                </c:pt>
                <c:pt idx="99">
                  <c:v>107</c:v>
                </c:pt>
                <c:pt idx="100">
                  <c:v>108</c:v>
                </c:pt>
                <c:pt idx="101">
                  <c:v>109</c:v>
                </c:pt>
                <c:pt idx="102">
                  <c:v>110</c:v>
                </c:pt>
                <c:pt idx="103">
                  <c:v>111</c:v>
                </c:pt>
                <c:pt idx="104">
                  <c:v>112</c:v>
                </c:pt>
                <c:pt idx="105">
                  <c:v>113</c:v>
                </c:pt>
                <c:pt idx="106">
                  <c:v>114</c:v>
                </c:pt>
                <c:pt idx="107">
                  <c:v>115</c:v>
                </c:pt>
                <c:pt idx="108">
                  <c:v>116</c:v>
                </c:pt>
                <c:pt idx="109">
                  <c:v>117</c:v>
                </c:pt>
                <c:pt idx="110">
                  <c:v>118</c:v>
                </c:pt>
                <c:pt idx="111">
                  <c:v>119</c:v>
                </c:pt>
                <c:pt idx="112">
                  <c:v>120</c:v>
                </c:pt>
                <c:pt idx="113">
                  <c:v>121</c:v>
                </c:pt>
                <c:pt idx="114">
                  <c:v>122</c:v>
                </c:pt>
                <c:pt idx="115">
                  <c:v>123</c:v>
                </c:pt>
                <c:pt idx="116">
                  <c:v>124</c:v>
                </c:pt>
                <c:pt idx="117">
                  <c:v>125</c:v>
                </c:pt>
                <c:pt idx="118">
                  <c:v>126</c:v>
                </c:pt>
                <c:pt idx="119">
                  <c:v>127</c:v>
                </c:pt>
                <c:pt idx="120">
                  <c:v>128</c:v>
                </c:pt>
                <c:pt idx="121">
                  <c:v>129</c:v>
                </c:pt>
                <c:pt idx="122">
                  <c:v>130</c:v>
                </c:pt>
                <c:pt idx="123">
                  <c:v>131</c:v>
                </c:pt>
                <c:pt idx="124">
                  <c:v>132</c:v>
                </c:pt>
                <c:pt idx="125">
                  <c:v>133</c:v>
                </c:pt>
                <c:pt idx="126">
                  <c:v>134</c:v>
                </c:pt>
                <c:pt idx="127">
                  <c:v>135</c:v>
                </c:pt>
                <c:pt idx="128">
                  <c:v>136</c:v>
                </c:pt>
                <c:pt idx="129">
                  <c:v>137</c:v>
                </c:pt>
                <c:pt idx="130">
                  <c:v>138</c:v>
                </c:pt>
                <c:pt idx="131">
                  <c:v>139</c:v>
                </c:pt>
                <c:pt idx="132">
                  <c:v>140</c:v>
                </c:pt>
                <c:pt idx="133">
                  <c:v>141</c:v>
                </c:pt>
                <c:pt idx="134">
                  <c:v>142</c:v>
                </c:pt>
                <c:pt idx="135">
                  <c:v>143</c:v>
                </c:pt>
                <c:pt idx="136">
                  <c:v>144</c:v>
                </c:pt>
                <c:pt idx="137">
                  <c:v>145</c:v>
                </c:pt>
                <c:pt idx="138">
                  <c:v>146</c:v>
                </c:pt>
                <c:pt idx="139">
                  <c:v>147</c:v>
                </c:pt>
                <c:pt idx="140">
                  <c:v>148</c:v>
                </c:pt>
                <c:pt idx="141">
                  <c:v>149</c:v>
                </c:pt>
                <c:pt idx="142">
                  <c:v>150</c:v>
                </c:pt>
                <c:pt idx="143">
                  <c:v>151</c:v>
                </c:pt>
                <c:pt idx="144">
                  <c:v>152</c:v>
                </c:pt>
                <c:pt idx="145">
                  <c:v>153</c:v>
                </c:pt>
                <c:pt idx="146">
                  <c:v>154</c:v>
                </c:pt>
                <c:pt idx="147">
                  <c:v>155</c:v>
                </c:pt>
                <c:pt idx="148">
                  <c:v>156</c:v>
                </c:pt>
                <c:pt idx="149">
                  <c:v>157</c:v>
                </c:pt>
                <c:pt idx="150">
                  <c:v>158</c:v>
                </c:pt>
                <c:pt idx="151">
                  <c:v>159</c:v>
                </c:pt>
                <c:pt idx="152">
                  <c:v>160</c:v>
                </c:pt>
                <c:pt idx="153">
                  <c:v>161</c:v>
                </c:pt>
                <c:pt idx="154">
                  <c:v>162</c:v>
                </c:pt>
                <c:pt idx="155">
                  <c:v>163</c:v>
                </c:pt>
                <c:pt idx="156">
                  <c:v>164</c:v>
                </c:pt>
                <c:pt idx="157">
                  <c:v>165</c:v>
                </c:pt>
                <c:pt idx="158">
                  <c:v>166</c:v>
                </c:pt>
                <c:pt idx="159">
                  <c:v>167</c:v>
                </c:pt>
                <c:pt idx="160">
                  <c:v>168</c:v>
                </c:pt>
                <c:pt idx="161">
                  <c:v>169</c:v>
                </c:pt>
                <c:pt idx="162">
                  <c:v>170</c:v>
                </c:pt>
                <c:pt idx="163">
                  <c:v>171</c:v>
                </c:pt>
                <c:pt idx="164">
                  <c:v>172</c:v>
                </c:pt>
                <c:pt idx="165">
                  <c:v>173</c:v>
                </c:pt>
                <c:pt idx="166">
                  <c:v>174</c:v>
                </c:pt>
                <c:pt idx="167">
                  <c:v>175</c:v>
                </c:pt>
                <c:pt idx="168">
                  <c:v>176</c:v>
                </c:pt>
                <c:pt idx="169">
                  <c:v>177</c:v>
                </c:pt>
                <c:pt idx="170">
                  <c:v>178</c:v>
                </c:pt>
                <c:pt idx="171">
                  <c:v>179</c:v>
                </c:pt>
                <c:pt idx="172">
                  <c:v>180</c:v>
                </c:pt>
                <c:pt idx="173">
                  <c:v>181</c:v>
                </c:pt>
                <c:pt idx="174">
                  <c:v>182</c:v>
                </c:pt>
                <c:pt idx="175">
                  <c:v>183</c:v>
                </c:pt>
                <c:pt idx="176">
                  <c:v>184</c:v>
                </c:pt>
                <c:pt idx="177">
                  <c:v>185</c:v>
                </c:pt>
                <c:pt idx="178">
                  <c:v>186</c:v>
                </c:pt>
                <c:pt idx="179">
                  <c:v>187</c:v>
                </c:pt>
                <c:pt idx="180">
                  <c:v>188</c:v>
                </c:pt>
                <c:pt idx="181">
                  <c:v>189</c:v>
                </c:pt>
                <c:pt idx="182">
                  <c:v>190</c:v>
                </c:pt>
                <c:pt idx="183">
                  <c:v>191</c:v>
                </c:pt>
                <c:pt idx="184">
                  <c:v>192</c:v>
                </c:pt>
                <c:pt idx="185">
                  <c:v>193</c:v>
                </c:pt>
                <c:pt idx="186">
                  <c:v>194</c:v>
                </c:pt>
                <c:pt idx="187">
                  <c:v>195</c:v>
                </c:pt>
                <c:pt idx="188">
                  <c:v>196</c:v>
                </c:pt>
                <c:pt idx="189">
                  <c:v>197</c:v>
                </c:pt>
                <c:pt idx="190">
                  <c:v>198</c:v>
                </c:pt>
                <c:pt idx="191">
                  <c:v>199</c:v>
                </c:pt>
              </c:numCache>
            </c:numRef>
          </c:xVal>
          <c:yVal>
            <c:numRef>
              <c:f>Data!$K$10:$K$201</c:f>
              <c:numCache>
                <c:formatCode>General</c:formatCode>
                <c:ptCount val="192"/>
                <c:pt idx="0">
                  <c:v>339486</c:v>
                </c:pt>
                <c:pt idx="1">
                  <c:v>301208</c:v>
                </c:pt>
                <c:pt idx="2">
                  <c:v>264090</c:v>
                </c:pt>
                <c:pt idx="3">
                  <c:v>229068</c:v>
                </c:pt>
                <c:pt idx="4">
                  <c:v>196289</c:v>
                </c:pt>
                <c:pt idx="5">
                  <c:v>169642</c:v>
                </c:pt>
                <c:pt idx="6">
                  <c:v>147916</c:v>
                </c:pt>
                <c:pt idx="7">
                  <c:v>128012</c:v>
                </c:pt>
                <c:pt idx="8">
                  <c:v>111651</c:v>
                </c:pt>
                <c:pt idx="9">
                  <c:v>97941</c:v>
                </c:pt>
                <c:pt idx="10">
                  <c:v>85976</c:v>
                </c:pt>
                <c:pt idx="11">
                  <c:v>74866</c:v>
                </c:pt>
                <c:pt idx="12">
                  <c:v>66161</c:v>
                </c:pt>
                <c:pt idx="13">
                  <c:v>58394</c:v>
                </c:pt>
                <c:pt idx="14">
                  <c:v>51581</c:v>
                </c:pt>
                <c:pt idx="15">
                  <c:v>46011</c:v>
                </c:pt>
                <c:pt idx="16">
                  <c:v>40480</c:v>
                </c:pt>
                <c:pt idx="17">
                  <c:v>36862</c:v>
                </c:pt>
                <c:pt idx="18">
                  <c:v>32529</c:v>
                </c:pt>
                <c:pt idx="19">
                  <c:v>29669</c:v>
                </c:pt>
                <c:pt idx="20">
                  <c:v>26769</c:v>
                </c:pt>
                <c:pt idx="21">
                  <c:v>24121</c:v>
                </c:pt>
                <c:pt idx="22">
                  <c:v>21872</c:v>
                </c:pt>
                <c:pt idx="23">
                  <c:v>19675</c:v>
                </c:pt>
                <c:pt idx="24">
                  <c:v>17575</c:v>
                </c:pt>
                <c:pt idx="25">
                  <c:v>16291</c:v>
                </c:pt>
                <c:pt idx="26">
                  <c:v>15017</c:v>
                </c:pt>
                <c:pt idx="27">
                  <c:v>13465</c:v>
                </c:pt>
                <c:pt idx="28">
                  <c:v>12364</c:v>
                </c:pt>
                <c:pt idx="29">
                  <c:v>11380</c:v>
                </c:pt>
                <c:pt idx="30">
                  <c:v>10424</c:v>
                </c:pt>
                <c:pt idx="31">
                  <c:v>9642</c:v>
                </c:pt>
                <c:pt idx="32">
                  <c:v>8927</c:v>
                </c:pt>
                <c:pt idx="33">
                  <c:v>8306</c:v>
                </c:pt>
                <c:pt idx="34">
                  <c:v>7620</c:v>
                </c:pt>
                <c:pt idx="35">
                  <c:v>7078</c:v>
                </c:pt>
                <c:pt idx="36">
                  <c:v>6600</c:v>
                </c:pt>
                <c:pt idx="37">
                  <c:v>6229</c:v>
                </c:pt>
                <c:pt idx="38">
                  <c:v>5658</c:v>
                </c:pt>
                <c:pt idx="39">
                  <c:v>5333</c:v>
                </c:pt>
                <c:pt idx="40">
                  <c:v>4963</c:v>
                </c:pt>
                <c:pt idx="41">
                  <c:v>4618</c:v>
                </c:pt>
                <c:pt idx="42">
                  <c:v>4367</c:v>
                </c:pt>
                <c:pt idx="43">
                  <c:v>4132</c:v>
                </c:pt>
                <c:pt idx="44">
                  <c:v>3922</c:v>
                </c:pt>
                <c:pt idx="45">
                  <c:v>3789</c:v>
                </c:pt>
                <c:pt idx="46">
                  <c:v>3433</c:v>
                </c:pt>
                <c:pt idx="47">
                  <c:v>3249</c:v>
                </c:pt>
                <c:pt idx="48">
                  <c:v>3018</c:v>
                </c:pt>
                <c:pt idx="49">
                  <c:v>2760</c:v>
                </c:pt>
                <c:pt idx="50">
                  <c:v>2683</c:v>
                </c:pt>
                <c:pt idx="51">
                  <c:v>2587</c:v>
                </c:pt>
                <c:pt idx="52">
                  <c:v>2384</c:v>
                </c:pt>
                <c:pt idx="53">
                  <c:v>2288</c:v>
                </c:pt>
                <c:pt idx="54">
                  <c:v>2091</c:v>
                </c:pt>
                <c:pt idx="55">
                  <c:v>2059</c:v>
                </c:pt>
                <c:pt idx="56">
                  <c:v>1935</c:v>
                </c:pt>
                <c:pt idx="57">
                  <c:v>1798</c:v>
                </c:pt>
                <c:pt idx="58">
                  <c:v>1798</c:v>
                </c:pt>
                <c:pt idx="59">
                  <c:v>1639</c:v>
                </c:pt>
                <c:pt idx="60">
                  <c:v>1515</c:v>
                </c:pt>
                <c:pt idx="61">
                  <c:v>1537</c:v>
                </c:pt>
                <c:pt idx="62">
                  <c:v>1459</c:v>
                </c:pt>
                <c:pt idx="63">
                  <c:v>1351</c:v>
                </c:pt>
                <c:pt idx="64">
                  <c:v>1338</c:v>
                </c:pt>
                <c:pt idx="65">
                  <c:v>1252</c:v>
                </c:pt>
                <c:pt idx="66">
                  <c:v>1124</c:v>
                </c:pt>
                <c:pt idx="67">
                  <c:v>1149</c:v>
                </c:pt>
                <c:pt idx="68">
                  <c:v>1083</c:v>
                </c:pt>
                <c:pt idx="69">
                  <c:v>1085</c:v>
                </c:pt>
                <c:pt idx="70">
                  <c:v>933</c:v>
                </c:pt>
                <c:pt idx="71">
                  <c:v>956</c:v>
                </c:pt>
                <c:pt idx="72">
                  <c:v>863</c:v>
                </c:pt>
                <c:pt idx="73">
                  <c:v>909</c:v>
                </c:pt>
                <c:pt idx="74">
                  <c:v>750</c:v>
                </c:pt>
                <c:pt idx="75">
                  <c:v>755</c:v>
                </c:pt>
                <c:pt idx="76">
                  <c:v>756</c:v>
                </c:pt>
                <c:pt idx="77">
                  <c:v>677</c:v>
                </c:pt>
                <c:pt idx="78">
                  <c:v>668</c:v>
                </c:pt>
                <c:pt idx="79">
                  <c:v>663</c:v>
                </c:pt>
                <c:pt idx="80">
                  <c:v>668</c:v>
                </c:pt>
                <c:pt idx="81">
                  <c:v>603</c:v>
                </c:pt>
                <c:pt idx="82">
                  <c:v>550</c:v>
                </c:pt>
                <c:pt idx="83">
                  <c:v>570</c:v>
                </c:pt>
                <c:pt idx="84">
                  <c:v>523</c:v>
                </c:pt>
                <c:pt idx="85">
                  <c:v>497</c:v>
                </c:pt>
                <c:pt idx="86">
                  <c:v>493</c:v>
                </c:pt>
                <c:pt idx="87">
                  <c:v>464</c:v>
                </c:pt>
                <c:pt idx="88">
                  <c:v>423</c:v>
                </c:pt>
                <c:pt idx="89">
                  <c:v>415</c:v>
                </c:pt>
                <c:pt idx="90">
                  <c:v>439</c:v>
                </c:pt>
                <c:pt idx="91">
                  <c:v>379</c:v>
                </c:pt>
                <c:pt idx="92">
                  <c:v>380</c:v>
                </c:pt>
                <c:pt idx="93">
                  <c:v>338</c:v>
                </c:pt>
                <c:pt idx="94">
                  <c:v>371</c:v>
                </c:pt>
                <c:pt idx="95">
                  <c:v>358</c:v>
                </c:pt>
                <c:pt idx="96">
                  <c:v>320</c:v>
                </c:pt>
                <c:pt idx="97">
                  <c:v>296</c:v>
                </c:pt>
                <c:pt idx="98">
                  <c:v>285</c:v>
                </c:pt>
                <c:pt idx="99">
                  <c:v>267</c:v>
                </c:pt>
                <c:pt idx="100">
                  <c:v>307</c:v>
                </c:pt>
                <c:pt idx="101">
                  <c:v>258</c:v>
                </c:pt>
                <c:pt idx="102">
                  <c:v>252</c:v>
                </c:pt>
                <c:pt idx="103">
                  <c:v>288</c:v>
                </c:pt>
                <c:pt idx="104">
                  <c:v>242</c:v>
                </c:pt>
                <c:pt idx="105">
                  <c:v>238</c:v>
                </c:pt>
                <c:pt idx="106">
                  <c:v>228</c:v>
                </c:pt>
                <c:pt idx="107">
                  <c:v>194</c:v>
                </c:pt>
                <c:pt idx="108">
                  <c:v>227</c:v>
                </c:pt>
                <c:pt idx="109">
                  <c:v>205</c:v>
                </c:pt>
                <c:pt idx="110">
                  <c:v>199</c:v>
                </c:pt>
                <c:pt idx="111">
                  <c:v>172</c:v>
                </c:pt>
                <c:pt idx="112">
                  <c:v>203</c:v>
                </c:pt>
                <c:pt idx="113">
                  <c:v>193</c:v>
                </c:pt>
                <c:pt idx="114">
                  <c:v>186</c:v>
                </c:pt>
                <c:pt idx="115">
                  <c:v>185</c:v>
                </c:pt>
                <c:pt idx="116">
                  <c:v>167</c:v>
                </c:pt>
                <c:pt idx="117">
                  <c:v>165</c:v>
                </c:pt>
                <c:pt idx="118">
                  <c:v>150</c:v>
                </c:pt>
                <c:pt idx="119">
                  <c:v>165</c:v>
                </c:pt>
                <c:pt idx="120">
                  <c:v>162</c:v>
                </c:pt>
                <c:pt idx="121">
                  <c:v>148</c:v>
                </c:pt>
                <c:pt idx="122">
                  <c:v>147</c:v>
                </c:pt>
                <c:pt idx="123">
                  <c:v>122</c:v>
                </c:pt>
                <c:pt idx="124">
                  <c:v>133</c:v>
                </c:pt>
                <c:pt idx="125">
                  <c:v>126</c:v>
                </c:pt>
                <c:pt idx="126">
                  <c:v>127</c:v>
                </c:pt>
                <c:pt idx="127">
                  <c:v>102</c:v>
                </c:pt>
                <c:pt idx="128">
                  <c:v>106</c:v>
                </c:pt>
                <c:pt idx="129">
                  <c:v>117</c:v>
                </c:pt>
                <c:pt idx="130">
                  <c:v>97</c:v>
                </c:pt>
                <c:pt idx="131">
                  <c:v>129</c:v>
                </c:pt>
                <c:pt idx="132">
                  <c:v>110</c:v>
                </c:pt>
                <c:pt idx="133">
                  <c:v>79</c:v>
                </c:pt>
                <c:pt idx="134">
                  <c:v>105</c:v>
                </c:pt>
                <c:pt idx="135">
                  <c:v>107</c:v>
                </c:pt>
                <c:pt idx="136">
                  <c:v>93</c:v>
                </c:pt>
                <c:pt idx="137">
                  <c:v>77</c:v>
                </c:pt>
                <c:pt idx="138">
                  <c:v>80</c:v>
                </c:pt>
                <c:pt idx="139">
                  <c:v>89</c:v>
                </c:pt>
                <c:pt idx="140">
                  <c:v>90</c:v>
                </c:pt>
                <c:pt idx="141">
                  <c:v>78</c:v>
                </c:pt>
                <c:pt idx="142">
                  <c:v>79</c:v>
                </c:pt>
                <c:pt idx="143">
                  <c:v>70</c:v>
                </c:pt>
                <c:pt idx="144">
                  <c:v>67</c:v>
                </c:pt>
                <c:pt idx="145">
                  <c:v>82</c:v>
                </c:pt>
                <c:pt idx="146">
                  <c:v>55</c:v>
                </c:pt>
                <c:pt idx="147">
                  <c:v>56</c:v>
                </c:pt>
                <c:pt idx="148">
                  <c:v>63</c:v>
                </c:pt>
                <c:pt idx="149">
                  <c:v>59</c:v>
                </c:pt>
                <c:pt idx="150">
                  <c:v>64</c:v>
                </c:pt>
                <c:pt idx="151">
                  <c:v>56</c:v>
                </c:pt>
                <c:pt idx="152">
                  <c:v>60</c:v>
                </c:pt>
                <c:pt idx="153">
                  <c:v>58</c:v>
                </c:pt>
                <c:pt idx="154">
                  <c:v>63</c:v>
                </c:pt>
                <c:pt idx="155">
                  <c:v>57</c:v>
                </c:pt>
                <c:pt idx="156">
                  <c:v>56</c:v>
                </c:pt>
                <c:pt idx="157">
                  <c:v>61</c:v>
                </c:pt>
                <c:pt idx="158">
                  <c:v>57</c:v>
                </c:pt>
                <c:pt idx="159">
                  <c:v>51</c:v>
                </c:pt>
                <c:pt idx="160">
                  <c:v>45</c:v>
                </c:pt>
                <c:pt idx="161">
                  <c:v>52</c:v>
                </c:pt>
                <c:pt idx="162">
                  <c:v>43</c:v>
                </c:pt>
                <c:pt idx="163">
                  <c:v>37</c:v>
                </c:pt>
                <c:pt idx="164">
                  <c:v>41</c:v>
                </c:pt>
                <c:pt idx="165">
                  <c:v>46</c:v>
                </c:pt>
                <c:pt idx="166">
                  <c:v>39</c:v>
                </c:pt>
                <c:pt idx="167">
                  <c:v>36</c:v>
                </c:pt>
                <c:pt idx="168">
                  <c:v>28</c:v>
                </c:pt>
                <c:pt idx="169">
                  <c:v>42</c:v>
                </c:pt>
                <c:pt idx="170">
                  <c:v>40</c:v>
                </c:pt>
                <c:pt idx="171">
                  <c:v>35</c:v>
                </c:pt>
                <c:pt idx="172">
                  <c:v>52</c:v>
                </c:pt>
                <c:pt idx="173">
                  <c:v>24</c:v>
                </c:pt>
                <c:pt idx="174">
                  <c:v>37</c:v>
                </c:pt>
                <c:pt idx="175">
                  <c:v>35</c:v>
                </c:pt>
                <c:pt idx="176">
                  <c:v>29</c:v>
                </c:pt>
                <c:pt idx="177">
                  <c:v>39</c:v>
                </c:pt>
                <c:pt idx="178">
                  <c:v>29</c:v>
                </c:pt>
                <c:pt idx="179">
                  <c:v>18</c:v>
                </c:pt>
                <c:pt idx="180">
                  <c:v>31</c:v>
                </c:pt>
                <c:pt idx="181">
                  <c:v>28</c:v>
                </c:pt>
                <c:pt idx="182">
                  <c:v>38</c:v>
                </c:pt>
                <c:pt idx="183">
                  <c:v>29</c:v>
                </c:pt>
                <c:pt idx="184">
                  <c:v>30</c:v>
                </c:pt>
                <c:pt idx="185">
                  <c:v>26</c:v>
                </c:pt>
                <c:pt idx="186">
                  <c:v>20</c:v>
                </c:pt>
                <c:pt idx="187">
                  <c:v>26</c:v>
                </c:pt>
                <c:pt idx="188">
                  <c:v>30</c:v>
                </c:pt>
                <c:pt idx="189">
                  <c:v>24</c:v>
                </c:pt>
                <c:pt idx="190">
                  <c:v>21</c:v>
                </c:pt>
                <c:pt idx="191">
                  <c:v>18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9-0C82-491C-80C4-B9F11E915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545952"/>
        <c:axId val="357550304"/>
      </c:scatterChart>
      <c:valAx>
        <c:axId val="357545952"/>
        <c:scaling>
          <c:logBase val="10"/>
          <c:orientation val="minMax"/>
          <c:max val="200"/>
          <c:min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r-HR">
                    <a:solidFill>
                      <a:sysClr val="windowText" lastClr="000000"/>
                    </a:solidFill>
                  </a:rPr>
                  <a:t>Amplituda</a:t>
                </a:r>
                <a:r>
                  <a:rPr lang="hr-HR" baseline="0">
                    <a:solidFill>
                      <a:sysClr val="windowText" lastClr="000000"/>
                    </a:solidFill>
                  </a:rPr>
                  <a:t> atm. pražnjenja [kA]</a:t>
                </a:r>
                <a:endParaRPr lang="hr-HR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7550304"/>
        <c:crosses val="autoZero"/>
        <c:crossBetween val="midCat"/>
      </c:valAx>
      <c:valAx>
        <c:axId val="357550304"/>
        <c:scaling>
          <c:orientation val="minMax"/>
          <c:max val="4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r-HR">
                    <a:solidFill>
                      <a:sysClr val="windowText" lastClr="000000"/>
                    </a:solidFill>
                  </a:rPr>
                  <a:t>Broj detektiranih atm. pražnjenja u zemlju</a:t>
                </a:r>
              </a:p>
            </c:rich>
          </c:tx>
          <c:layout>
            <c:manualLayout>
              <c:xMode val="edge"/>
              <c:yMode val="edge"/>
              <c:x val="1.1228256851961781E-2"/>
              <c:y val="0.152603259487711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75459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443604624248266"/>
          <c:y val="0.15718071826387556"/>
          <c:w val="0.12014965259219669"/>
          <c:h val="0.6438775387272617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581877559265554E-2"/>
          <c:y val="5.4821829055569399E-2"/>
          <c:w val="0.88790111818598838"/>
          <c:h val="0.59651954944746299"/>
        </c:manualLayout>
      </c:layout>
      <c:lineChart>
        <c:grouping val="standard"/>
        <c:varyColors val="0"/>
        <c:ser>
          <c:idx val="0"/>
          <c:order val="0"/>
          <c:tx>
            <c:strRef>
              <c:f>'slika 2.4'!$D$1</c:f>
              <c:strCache>
                <c:ptCount val="1"/>
                <c:pt idx="0">
                  <c:v>Ukupno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12E-41AA-9D5A-851AD93881F9}"/>
              </c:ext>
            </c:extLst>
          </c:dPt>
          <c:cat>
            <c:strRef>
              <c:f>'slika 2.4'!$G$2:$G$109</c:f>
              <c:strCache>
                <c:ptCount val="108"/>
                <c:pt idx="0">
                  <c:v>1.2009.</c:v>
                </c:pt>
                <c:pt idx="1">
                  <c:v>2.2009.</c:v>
                </c:pt>
                <c:pt idx="2">
                  <c:v>3.2009.</c:v>
                </c:pt>
                <c:pt idx="3">
                  <c:v>4.2009.</c:v>
                </c:pt>
                <c:pt idx="4">
                  <c:v>5.2009.</c:v>
                </c:pt>
                <c:pt idx="5">
                  <c:v>6.2009.</c:v>
                </c:pt>
                <c:pt idx="6">
                  <c:v>7.2009.</c:v>
                </c:pt>
                <c:pt idx="7">
                  <c:v>8.2009.</c:v>
                </c:pt>
                <c:pt idx="8">
                  <c:v>9.2009.</c:v>
                </c:pt>
                <c:pt idx="9">
                  <c:v>10.2009.</c:v>
                </c:pt>
                <c:pt idx="10">
                  <c:v>11.2009.</c:v>
                </c:pt>
                <c:pt idx="11">
                  <c:v>12.2009.</c:v>
                </c:pt>
                <c:pt idx="12">
                  <c:v>1.2010.</c:v>
                </c:pt>
                <c:pt idx="13">
                  <c:v>2.2010.</c:v>
                </c:pt>
                <c:pt idx="14">
                  <c:v>3.2010.</c:v>
                </c:pt>
                <c:pt idx="15">
                  <c:v>4.2010.</c:v>
                </c:pt>
                <c:pt idx="16">
                  <c:v>5.2010.</c:v>
                </c:pt>
                <c:pt idx="17">
                  <c:v>6.2010.</c:v>
                </c:pt>
                <c:pt idx="18">
                  <c:v>7.2010.</c:v>
                </c:pt>
                <c:pt idx="19">
                  <c:v>8.2010.</c:v>
                </c:pt>
                <c:pt idx="20">
                  <c:v>9.2010.</c:v>
                </c:pt>
                <c:pt idx="21">
                  <c:v>10.2010.</c:v>
                </c:pt>
                <c:pt idx="22">
                  <c:v>11.2010.</c:v>
                </c:pt>
                <c:pt idx="23">
                  <c:v>12.2010.</c:v>
                </c:pt>
                <c:pt idx="24">
                  <c:v>1.2011.</c:v>
                </c:pt>
                <c:pt idx="25">
                  <c:v>2.2011.</c:v>
                </c:pt>
                <c:pt idx="26">
                  <c:v>3.2011.</c:v>
                </c:pt>
                <c:pt idx="27">
                  <c:v>4.2011.</c:v>
                </c:pt>
                <c:pt idx="28">
                  <c:v>5.2011.</c:v>
                </c:pt>
                <c:pt idx="29">
                  <c:v>6.2011.</c:v>
                </c:pt>
                <c:pt idx="30">
                  <c:v>7.2011.</c:v>
                </c:pt>
                <c:pt idx="31">
                  <c:v>8.2011.</c:v>
                </c:pt>
                <c:pt idx="32">
                  <c:v>9.2011.</c:v>
                </c:pt>
                <c:pt idx="33">
                  <c:v>10.2011.</c:v>
                </c:pt>
                <c:pt idx="34">
                  <c:v>11.2011.</c:v>
                </c:pt>
                <c:pt idx="35">
                  <c:v>12.2011.</c:v>
                </c:pt>
                <c:pt idx="36">
                  <c:v>1.2012.</c:v>
                </c:pt>
                <c:pt idx="37">
                  <c:v>2.2012.</c:v>
                </c:pt>
                <c:pt idx="38">
                  <c:v>3.2012.</c:v>
                </c:pt>
                <c:pt idx="39">
                  <c:v>4.2012.</c:v>
                </c:pt>
                <c:pt idx="40">
                  <c:v>5.2012.</c:v>
                </c:pt>
                <c:pt idx="41">
                  <c:v>6.2012.</c:v>
                </c:pt>
                <c:pt idx="42">
                  <c:v>7.2012.</c:v>
                </c:pt>
                <c:pt idx="43">
                  <c:v>8.2012.</c:v>
                </c:pt>
                <c:pt idx="44">
                  <c:v>9.2012.</c:v>
                </c:pt>
                <c:pt idx="45">
                  <c:v>10.2012.</c:v>
                </c:pt>
                <c:pt idx="46">
                  <c:v>11.2012.</c:v>
                </c:pt>
                <c:pt idx="47">
                  <c:v>12.2012.</c:v>
                </c:pt>
                <c:pt idx="48">
                  <c:v>1.2013.</c:v>
                </c:pt>
                <c:pt idx="49">
                  <c:v>2.2013.</c:v>
                </c:pt>
                <c:pt idx="50">
                  <c:v>3.2013.</c:v>
                </c:pt>
                <c:pt idx="51">
                  <c:v>4.2013.</c:v>
                </c:pt>
                <c:pt idx="52">
                  <c:v>5.2013.</c:v>
                </c:pt>
                <c:pt idx="53">
                  <c:v>6.2013.</c:v>
                </c:pt>
                <c:pt idx="54">
                  <c:v>7.2013.</c:v>
                </c:pt>
                <c:pt idx="55">
                  <c:v>8.2013.</c:v>
                </c:pt>
                <c:pt idx="56">
                  <c:v>9.2013.</c:v>
                </c:pt>
                <c:pt idx="57">
                  <c:v>10.2013.</c:v>
                </c:pt>
                <c:pt idx="58">
                  <c:v>11.2013.</c:v>
                </c:pt>
                <c:pt idx="59">
                  <c:v>12.2013.</c:v>
                </c:pt>
                <c:pt idx="60">
                  <c:v>1.2014.</c:v>
                </c:pt>
                <c:pt idx="61">
                  <c:v>2.2014.</c:v>
                </c:pt>
                <c:pt idx="62">
                  <c:v>3.2014.</c:v>
                </c:pt>
                <c:pt idx="63">
                  <c:v>4.2014.</c:v>
                </c:pt>
                <c:pt idx="64">
                  <c:v>5.2014.</c:v>
                </c:pt>
                <c:pt idx="65">
                  <c:v>6.2014.</c:v>
                </c:pt>
                <c:pt idx="66">
                  <c:v>7.2014.</c:v>
                </c:pt>
                <c:pt idx="67">
                  <c:v>8.2014.</c:v>
                </c:pt>
                <c:pt idx="68">
                  <c:v>9.2014.</c:v>
                </c:pt>
                <c:pt idx="69">
                  <c:v>10.2014.</c:v>
                </c:pt>
                <c:pt idx="70">
                  <c:v>11.2014.</c:v>
                </c:pt>
                <c:pt idx="71">
                  <c:v>12.2014.</c:v>
                </c:pt>
                <c:pt idx="72">
                  <c:v>1.2015.</c:v>
                </c:pt>
                <c:pt idx="73">
                  <c:v>2.2015.</c:v>
                </c:pt>
                <c:pt idx="74">
                  <c:v>3.2015.</c:v>
                </c:pt>
                <c:pt idx="75">
                  <c:v>4.2015.</c:v>
                </c:pt>
                <c:pt idx="76">
                  <c:v>5.2015.</c:v>
                </c:pt>
                <c:pt idx="77">
                  <c:v>6.2015.</c:v>
                </c:pt>
                <c:pt idx="78">
                  <c:v>7.2015.</c:v>
                </c:pt>
                <c:pt idx="79">
                  <c:v>8.2015.</c:v>
                </c:pt>
                <c:pt idx="80">
                  <c:v>9.2015.</c:v>
                </c:pt>
                <c:pt idx="81">
                  <c:v>10.2015.</c:v>
                </c:pt>
                <c:pt idx="82">
                  <c:v>11.2015.</c:v>
                </c:pt>
                <c:pt idx="83">
                  <c:v>12.2015.</c:v>
                </c:pt>
                <c:pt idx="84">
                  <c:v>1.2016.</c:v>
                </c:pt>
                <c:pt idx="85">
                  <c:v>2.2016.</c:v>
                </c:pt>
                <c:pt idx="86">
                  <c:v>3.2016.</c:v>
                </c:pt>
                <c:pt idx="87">
                  <c:v>4.2016.</c:v>
                </c:pt>
                <c:pt idx="88">
                  <c:v>5.2016.</c:v>
                </c:pt>
                <c:pt idx="89">
                  <c:v>6.2016.</c:v>
                </c:pt>
                <c:pt idx="90">
                  <c:v>7.2016.</c:v>
                </c:pt>
                <c:pt idx="91">
                  <c:v>8.2016.</c:v>
                </c:pt>
                <c:pt idx="92">
                  <c:v>9.2016.</c:v>
                </c:pt>
                <c:pt idx="93">
                  <c:v>10.2016.</c:v>
                </c:pt>
                <c:pt idx="94">
                  <c:v>11.2016.</c:v>
                </c:pt>
                <c:pt idx="95">
                  <c:v>12.2016.</c:v>
                </c:pt>
                <c:pt idx="96">
                  <c:v>1.2017.</c:v>
                </c:pt>
                <c:pt idx="97">
                  <c:v>2.2017.</c:v>
                </c:pt>
                <c:pt idx="98">
                  <c:v>3.2017.</c:v>
                </c:pt>
                <c:pt idx="99">
                  <c:v>4.2017.</c:v>
                </c:pt>
                <c:pt idx="100">
                  <c:v>5.2017.</c:v>
                </c:pt>
                <c:pt idx="101">
                  <c:v>6.2017.</c:v>
                </c:pt>
                <c:pt idx="102">
                  <c:v>7.2017.</c:v>
                </c:pt>
                <c:pt idx="103">
                  <c:v>8.2017.</c:v>
                </c:pt>
                <c:pt idx="104">
                  <c:v>9.2017.</c:v>
                </c:pt>
                <c:pt idx="105">
                  <c:v>10.2017.</c:v>
                </c:pt>
                <c:pt idx="106">
                  <c:v>11.2017.</c:v>
                </c:pt>
                <c:pt idx="107">
                  <c:v>12.2017.</c:v>
                </c:pt>
              </c:strCache>
            </c:strRef>
          </c:cat>
          <c:val>
            <c:numRef>
              <c:f>'slika 2.4'!$D$2:$D$109</c:f>
              <c:numCache>
                <c:formatCode>General</c:formatCode>
                <c:ptCount val="108"/>
                <c:pt idx="0">
                  <c:v>171</c:v>
                </c:pt>
                <c:pt idx="1">
                  <c:v>106</c:v>
                </c:pt>
                <c:pt idx="2">
                  <c:v>102</c:v>
                </c:pt>
                <c:pt idx="3">
                  <c:v>75</c:v>
                </c:pt>
                <c:pt idx="4">
                  <c:v>73</c:v>
                </c:pt>
                <c:pt idx="5">
                  <c:v>74</c:v>
                </c:pt>
                <c:pt idx="6">
                  <c:v>74</c:v>
                </c:pt>
                <c:pt idx="7">
                  <c:v>85</c:v>
                </c:pt>
                <c:pt idx="8">
                  <c:v>84</c:v>
                </c:pt>
                <c:pt idx="9">
                  <c:v>85</c:v>
                </c:pt>
                <c:pt idx="10">
                  <c:v>84</c:v>
                </c:pt>
                <c:pt idx="11">
                  <c:v>60</c:v>
                </c:pt>
                <c:pt idx="12">
                  <c:v>67</c:v>
                </c:pt>
                <c:pt idx="13">
                  <c:v>67</c:v>
                </c:pt>
                <c:pt idx="14">
                  <c:v>63</c:v>
                </c:pt>
                <c:pt idx="15">
                  <c:v>63</c:v>
                </c:pt>
                <c:pt idx="16">
                  <c:v>62</c:v>
                </c:pt>
                <c:pt idx="17">
                  <c:v>67</c:v>
                </c:pt>
                <c:pt idx="18">
                  <c:v>69</c:v>
                </c:pt>
                <c:pt idx="19">
                  <c:v>64</c:v>
                </c:pt>
                <c:pt idx="20">
                  <c:v>64</c:v>
                </c:pt>
                <c:pt idx="21">
                  <c:v>68</c:v>
                </c:pt>
                <c:pt idx="22">
                  <c:v>73</c:v>
                </c:pt>
                <c:pt idx="23">
                  <c:v>66</c:v>
                </c:pt>
                <c:pt idx="24">
                  <c:v>73</c:v>
                </c:pt>
                <c:pt idx="25">
                  <c:v>63</c:v>
                </c:pt>
                <c:pt idx="26">
                  <c:v>65</c:v>
                </c:pt>
                <c:pt idx="27">
                  <c:v>61</c:v>
                </c:pt>
                <c:pt idx="28">
                  <c:v>60</c:v>
                </c:pt>
                <c:pt idx="29">
                  <c:v>60</c:v>
                </c:pt>
                <c:pt idx="30">
                  <c:v>63</c:v>
                </c:pt>
                <c:pt idx="31">
                  <c:v>65</c:v>
                </c:pt>
                <c:pt idx="32">
                  <c:v>64</c:v>
                </c:pt>
                <c:pt idx="33">
                  <c:v>66</c:v>
                </c:pt>
                <c:pt idx="34">
                  <c:v>67</c:v>
                </c:pt>
                <c:pt idx="35">
                  <c:v>65</c:v>
                </c:pt>
                <c:pt idx="36">
                  <c:v>61</c:v>
                </c:pt>
                <c:pt idx="37">
                  <c:v>63</c:v>
                </c:pt>
                <c:pt idx="38">
                  <c:v>63</c:v>
                </c:pt>
                <c:pt idx="39">
                  <c:v>63</c:v>
                </c:pt>
                <c:pt idx="40">
                  <c:v>64</c:v>
                </c:pt>
                <c:pt idx="41">
                  <c:v>67</c:v>
                </c:pt>
                <c:pt idx="42">
                  <c:v>63</c:v>
                </c:pt>
                <c:pt idx="43">
                  <c:v>68</c:v>
                </c:pt>
                <c:pt idx="44">
                  <c:v>72</c:v>
                </c:pt>
                <c:pt idx="45">
                  <c:v>69</c:v>
                </c:pt>
                <c:pt idx="46">
                  <c:v>62</c:v>
                </c:pt>
                <c:pt idx="47">
                  <c:v>61</c:v>
                </c:pt>
                <c:pt idx="48">
                  <c:v>61</c:v>
                </c:pt>
                <c:pt idx="49">
                  <c:v>64</c:v>
                </c:pt>
                <c:pt idx="50">
                  <c:v>68</c:v>
                </c:pt>
                <c:pt idx="51">
                  <c:v>62</c:v>
                </c:pt>
                <c:pt idx="52">
                  <c:v>63</c:v>
                </c:pt>
                <c:pt idx="53">
                  <c:v>66</c:v>
                </c:pt>
                <c:pt idx="54">
                  <c:v>62</c:v>
                </c:pt>
                <c:pt idx="55">
                  <c:v>67</c:v>
                </c:pt>
                <c:pt idx="56">
                  <c:v>70</c:v>
                </c:pt>
                <c:pt idx="57">
                  <c:v>71</c:v>
                </c:pt>
                <c:pt idx="58">
                  <c:v>65</c:v>
                </c:pt>
                <c:pt idx="59">
                  <c:v>62</c:v>
                </c:pt>
                <c:pt idx="60">
                  <c:v>69</c:v>
                </c:pt>
                <c:pt idx="61">
                  <c:v>61</c:v>
                </c:pt>
                <c:pt idx="62">
                  <c:v>61</c:v>
                </c:pt>
                <c:pt idx="63">
                  <c:v>95</c:v>
                </c:pt>
                <c:pt idx="64">
                  <c:v>94</c:v>
                </c:pt>
                <c:pt idx="65">
                  <c:v>102</c:v>
                </c:pt>
                <c:pt idx="66">
                  <c:v>97</c:v>
                </c:pt>
                <c:pt idx="67">
                  <c:v>94</c:v>
                </c:pt>
                <c:pt idx="68">
                  <c:v>99</c:v>
                </c:pt>
                <c:pt idx="69">
                  <c:v>98</c:v>
                </c:pt>
                <c:pt idx="70">
                  <c:v>109</c:v>
                </c:pt>
                <c:pt idx="71">
                  <c:v>107</c:v>
                </c:pt>
                <c:pt idx="72">
                  <c:v>99</c:v>
                </c:pt>
                <c:pt idx="73">
                  <c:v>115</c:v>
                </c:pt>
                <c:pt idx="74">
                  <c:v>108</c:v>
                </c:pt>
                <c:pt idx="75">
                  <c:v>114</c:v>
                </c:pt>
                <c:pt idx="76">
                  <c:v>108</c:v>
                </c:pt>
                <c:pt idx="77">
                  <c:v>111</c:v>
                </c:pt>
                <c:pt idx="78">
                  <c:v>101</c:v>
                </c:pt>
                <c:pt idx="79">
                  <c:v>108</c:v>
                </c:pt>
                <c:pt idx="80">
                  <c:v>108</c:v>
                </c:pt>
                <c:pt idx="81">
                  <c:v>110</c:v>
                </c:pt>
                <c:pt idx="82">
                  <c:v>103</c:v>
                </c:pt>
                <c:pt idx="83">
                  <c:v>111</c:v>
                </c:pt>
                <c:pt idx="84">
                  <c:v>119</c:v>
                </c:pt>
                <c:pt idx="85">
                  <c:v>123</c:v>
                </c:pt>
                <c:pt idx="86">
                  <c:v>114</c:v>
                </c:pt>
                <c:pt idx="87">
                  <c:v>111</c:v>
                </c:pt>
                <c:pt idx="88">
                  <c:v>96</c:v>
                </c:pt>
                <c:pt idx="89">
                  <c:v>81</c:v>
                </c:pt>
                <c:pt idx="90">
                  <c:v>75</c:v>
                </c:pt>
                <c:pt idx="91">
                  <c:v>79</c:v>
                </c:pt>
                <c:pt idx="92">
                  <c:v>86</c:v>
                </c:pt>
                <c:pt idx="93">
                  <c:v>84</c:v>
                </c:pt>
                <c:pt idx="94">
                  <c:v>83</c:v>
                </c:pt>
                <c:pt idx="95">
                  <c:v>79</c:v>
                </c:pt>
                <c:pt idx="96">
                  <c:v>83</c:v>
                </c:pt>
                <c:pt idx="97">
                  <c:v>85</c:v>
                </c:pt>
                <c:pt idx="98">
                  <c:v>76</c:v>
                </c:pt>
                <c:pt idx="99">
                  <c:v>80</c:v>
                </c:pt>
                <c:pt idx="100">
                  <c:v>76</c:v>
                </c:pt>
                <c:pt idx="101">
                  <c:v>77</c:v>
                </c:pt>
                <c:pt idx="102">
                  <c:v>74</c:v>
                </c:pt>
                <c:pt idx="103">
                  <c:v>81</c:v>
                </c:pt>
                <c:pt idx="104">
                  <c:v>82</c:v>
                </c:pt>
                <c:pt idx="105">
                  <c:v>82</c:v>
                </c:pt>
                <c:pt idx="106">
                  <c:v>80</c:v>
                </c:pt>
                <c:pt idx="107">
                  <c:v>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12E-41AA-9D5A-851AD93881F9}"/>
            </c:ext>
          </c:extLst>
        </c:ser>
        <c:ser>
          <c:idx val="1"/>
          <c:order val="1"/>
          <c:tx>
            <c:strRef>
              <c:f>'slika 2.4'!$E$1</c:f>
              <c:strCache>
                <c:ptCount val="1"/>
                <c:pt idx="0">
                  <c:v>Oblak-Zemlja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'slika 2.4'!$G$2:$G$109</c:f>
              <c:strCache>
                <c:ptCount val="108"/>
                <c:pt idx="0">
                  <c:v>1.2009.</c:v>
                </c:pt>
                <c:pt idx="1">
                  <c:v>2.2009.</c:v>
                </c:pt>
                <c:pt idx="2">
                  <c:v>3.2009.</c:v>
                </c:pt>
                <c:pt idx="3">
                  <c:v>4.2009.</c:v>
                </c:pt>
                <c:pt idx="4">
                  <c:v>5.2009.</c:v>
                </c:pt>
                <c:pt idx="5">
                  <c:v>6.2009.</c:v>
                </c:pt>
                <c:pt idx="6">
                  <c:v>7.2009.</c:v>
                </c:pt>
                <c:pt idx="7">
                  <c:v>8.2009.</c:v>
                </c:pt>
                <c:pt idx="8">
                  <c:v>9.2009.</c:v>
                </c:pt>
                <c:pt idx="9">
                  <c:v>10.2009.</c:v>
                </c:pt>
                <c:pt idx="10">
                  <c:v>11.2009.</c:v>
                </c:pt>
                <c:pt idx="11">
                  <c:v>12.2009.</c:v>
                </c:pt>
                <c:pt idx="12">
                  <c:v>1.2010.</c:v>
                </c:pt>
                <c:pt idx="13">
                  <c:v>2.2010.</c:v>
                </c:pt>
                <c:pt idx="14">
                  <c:v>3.2010.</c:v>
                </c:pt>
                <c:pt idx="15">
                  <c:v>4.2010.</c:v>
                </c:pt>
                <c:pt idx="16">
                  <c:v>5.2010.</c:v>
                </c:pt>
                <c:pt idx="17">
                  <c:v>6.2010.</c:v>
                </c:pt>
                <c:pt idx="18">
                  <c:v>7.2010.</c:v>
                </c:pt>
                <c:pt idx="19">
                  <c:v>8.2010.</c:v>
                </c:pt>
                <c:pt idx="20">
                  <c:v>9.2010.</c:v>
                </c:pt>
                <c:pt idx="21">
                  <c:v>10.2010.</c:v>
                </c:pt>
                <c:pt idx="22">
                  <c:v>11.2010.</c:v>
                </c:pt>
                <c:pt idx="23">
                  <c:v>12.2010.</c:v>
                </c:pt>
                <c:pt idx="24">
                  <c:v>1.2011.</c:v>
                </c:pt>
                <c:pt idx="25">
                  <c:v>2.2011.</c:v>
                </c:pt>
                <c:pt idx="26">
                  <c:v>3.2011.</c:v>
                </c:pt>
                <c:pt idx="27">
                  <c:v>4.2011.</c:v>
                </c:pt>
                <c:pt idx="28">
                  <c:v>5.2011.</c:v>
                </c:pt>
                <c:pt idx="29">
                  <c:v>6.2011.</c:v>
                </c:pt>
                <c:pt idx="30">
                  <c:v>7.2011.</c:v>
                </c:pt>
                <c:pt idx="31">
                  <c:v>8.2011.</c:v>
                </c:pt>
                <c:pt idx="32">
                  <c:v>9.2011.</c:v>
                </c:pt>
                <c:pt idx="33">
                  <c:v>10.2011.</c:v>
                </c:pt>
                <c:pt idx="34">
                  <c:v>11.2011.</c:v>
                </c:pt>
                <c:pt idx="35">
                  <c:v>12.2011.</c:v>
                </c:pt>
                <c:pt idx="36">
                  <c:v>1.2012.</c:v>
                </c:pt>
                <c:pt idx="37">
                  <c:v>2.2012.</c:v>
                </c:pt>
                <c:pt idx="38">
                  <c:v>3.2012.</c:v>
                </c:pt>
                <c:pt idx="39">
                  <c:v>4.2012.</c:v>
                </c:pt>
                <c:pt idx="40">
                  <c:v>5.2012.</c:v>
                </c:pt>
                <c:pt idx="41">
                  <c:v>6.2012.</c:v>
                </c:pt>
                <c:pt idx="42">
                  <c:v>7.2012.</c:v>
                </c:pt>
                <c:pt idx="43">
                  <c:v>8.2012.</c:v>
                </c:pt>
                <c:pt idx="44">
                  <c:v>9.2012.</c:v>
                </c:pt>
                <c:pt idx="45">
                  <c:v>10.2012.</c:v>
                </c:pt>
                <c:pt idx="46">
                  <c:v>11.2012.</c:v>
                </c:pt>
                <c:pt idx="47">
                  <c:v>12.2012.</c:v>
                </c:pt>
                <c:pt idx="48">
                  <c:v>1.2013.</c:v>
                </c:pt>
                <c:pt idx="49">
                  <c:v>2.2013.</c:v>
                </c:pt>
                <c:pt idx="50">
                  <c:v>3.2013.</c:v>
                </c:pt>
                <c:pt idx="51">
                  <c:v>4.2013.</c:v>
                </c:pt>
                <c:pt idx="52">
                  <c:v>5.2013.</c:v>
                </c:pt>
                <c:pt idx="53">
                  <c:v>6.2013.</c:v>
                </c:pt>
                <c:pt idx="54">
                  <c:v>7.2013.</c:v>
                </c:pt>
                <c:pt idx="55">
                  <c:v>8.2013.</c:v>
                </c:pt>
                <c:pt idx="56">
                  <c:v>9.2013.</c:v>
                </c:pt>
                <c:pt idx="57">
                  <c:v>10.2013.</c:v>
                </c:pt>
                <c:pt idx="58">
                  <c:v>11.2013.</c:v>
                </c:pt>
                <c:pt idx="59">
                  <c:v>12.2013.</c:v>
                </c:pt>
                <c:pt idx="60">
                  <c:v>1.2014.</c:v>
                </c:pt>
                <c:pt idx="61">
                  <c:v>2.2014.</c:v>
                </c:pt>
                <c:pt idx="62">
                  <c:v>3.2014.</c:v>
                </c:pt>
                <c:pt idx="63">
                  <c:v>4.2014.</c:v>
                </c:pt>
                <c:pt idx="64">
                  <c:v>5.2014.</c:v>
                </c:pt>
                <c:pt idx="65">
                  <c:v>6.2014.</c:v>
                </c:pt>
                <c:pt idx="66">
                  <c:v>7.2014.</c:v>
                </c:pt>
                <c:pt idx="67">
                  <c:v>8.2014.</c:v>
                </c:pt>
                <c:pt idx="68">
                  <c:v>9.2014.</c:v>
                </c:pt>
                <c:pt idx="69">
                  <c:v>10.2014.</c:v>
                </c:pt>
                <c:pt idx="70">
                  <c:v>11.2014.</c:v>
                </c:pt>
                <c:pt idx="71">
                  <c:v>12.2014.</c:v>
                </c:pt>
                <c:pt idx="72">
                  <c:v>1.2015.</c:v>
                </c:pt>
                <c:pt idx="73">
                  <c:v>2.2015.</c:v>
                </c:pt>
                <c:pt idx="74">
                  <c:v>3.2015.</c:v>
                </c:pt>
                <c:pt idx="75">
                  <c:v>4.2015.</c:v>
                </c:pt>
                <c:pt idx="76">
                  <c:v>5.2015.</c:v>
                </c:pt>
                <c:pt idx="77">
                  <c:v>6.2015.</c:v>
                </c:pt>
                <c:pt idx="78">
                  <c:v>7.2015.</c:v>
                </c:pt>
                <c:pt idx="79">
                  <c:v>8.2015.</c:v>
                </c:pt>
                <c:pt idx="80">
                  <c:v>9.2015.</c:v>
                </c:pt>
                <c:pt idx="81">
                  <c:v>10.2015.</c:v>
                </c:pt>
                <c:pt idx="82">
                  <c:v>11.2015.</c:v>
                </c:pt>
                <c:pt idx="83">
                  <c:v>12.2015.</c:v>
                </c:pt>
                <c:pt idx="84">
                  <c:v>1.2016.</c:v>
                </c:pt>
                <c:pt idx="85">
                  <c:v>2.2016.</c:v>
                </c:pt>
                <c:pt idx="86">
                  <c:v>3.2016.</c:v>
                </c:pt>
                <c:pt idx="87">
                  <c:v>4.2016.</c:v>
                </c:pt>
                <c:pt idx="88">
                  <c:v>5.2016.</c:v>
                </c:pt>
                <c:pt idx="89">
                  <c:v>6.2016.</c:v>
                </c:pt>
                <c:pt idx="90">
                  <c:v>7.2016.</c:v>
                </c:pt>
                <c:pt idx="91">
                  <c:v>8.2016.</c:v>
                </c:pt>
                <c:pt idx="92">
                  <c:v>9.2016.</c:v>
                </c:pt>
                <c:pt idx="93">
                  <c:v>10.2016.</c:v>
                </c:pt>
                <c:pt idx="94">
                  <c:v>11.2016.</c:v>
                </c:pt>
                <c:pt idx="95">
                  <c:v>12.2016.</c:v>
                </c:pt>
                <c:pt idx="96">
                  <c:v>1.2017.</c:v>
                </c:pt>
                <c:pt idx="97">
                  <c:v>2.2017.</c:v>
                </c:pt>
                <c:pt idx="98">
                  <c:v>3.2017.</c:v>
                </c:pt>
                <c:pt idx="99">
                  <c:v>4.2017.</c:v>
                </c:pt>
                <c:pt idx="100">
                  <c:v>5.2017.</c:v>
                </c:pt>
                <c:pt idx="101">
                  <c:v>6.2017.</c:v>
                </c:pt>
                <c:pt idx="102">
                  <c:v>7.2017.</c:v>
                </c:pt>
                <c:pt idx="103">
                  <c:v>8.2017.</c:v>
                </c:pt>
                <c:pt idx="104">
                  <c:v>9.2017.</c:v>
                </c:pt>
                <c:pt idx="105">
                  <c:v>10.2017.</c:v>
                </c:pt>
                <c:pt idx="106">
                  <c:v>11.2017.</c:v>
                </c:pt>
                <c:pt idx="107">
                  <c:v>12.2017.</c:v>
                </c:pt>
              </c:strCache>
            </c:strRef>
          </c:cat>
          <c:val>
            <c:numRef>
              <c:f>'slika 2.4'!$E$2:$E$109</c:f>
              <c:numCache>
                <c:formatCode>General</c:formatCode>
                <c:ptCount val="108"/>
                <c:pt idx="0">
                  <c:v>154</c:v>
                </c:pt>
                <c:pt idx="1">
                  <c:v>97</c:v>
                </c:pt>
                <c:pt idx="2">
                  <c:v>92</c:v>
                </c:pt>
                <c:pt idx="3">
                  <c:v>68</c:v>
                </c:pt>
                <c:pt idx="4">
                  <c:v>64</c:v>
                </c:pt>
                <c:pt idx="5">
                  <c:v>64</c:v>
                </c:pt>
                <c:pt idx="6">
                  <c:v>62</c:v>
                </c:pt>
                <c:pt idx="7">
                  <c:v>69</c:v>
                </c:pt>
                <c:pt idx="8">
                  <c:v>74</c:v>
                </c:pt>
                <c:pt idx="9">
                  <c:v>77</c:v>
                </c:pt>
                <c:pt idx="10">
                  <c:v>77</c:v>
                </c:pt>
                <c:pt idx="11">
                  <c:v>58</c:v>
                </c:pt>
                <c:pt idx="12">
                  <c:v>64</c:v>
                </c:pt>
                <c:pt idx="13">
                  <c:v>65</c:v>
                </c:pt>
                <c:pt idx="14">
                  <c:v>60</c:v>
                </c:pt>
                <c:pt idx="15">
                  <c:v>61</c:v>
                </c:pt>
                <c:pt idx="16">
                  <c:v>58</c:v>
                </c:pt>
                <c:pt idx="17">
                  <c:v>60</c:v>
                </c:pt>
                <c:pt idx="18">
                  <c:v>61</c:v>
                </c:pt>
                <c:pt idx="19">
                  <c:v>58</c:v>
                </c:pt>
                <c:pt idx="20">
                  <c:v>61</c:v>
                </c:pt>
                <c:pt idx="21">
                  <c:v>64</c:v>
                </c:pt>
                <c:pt idx="22">
                  <c:v>68</c:v>
                </c:pt>
                <c:pt idx="23">
                  <c:v>63</c:v>
                </c:pt>
                <c:pt idx="24">
                  <c:v>69</c:v>
                </c:pt>
                <c:pt idx="25">
                  <c:v>61</c:v>
                </c:pt>
                <c:pt idx="26">
                  <c:v>62</c:v>
                </c:pt>
                <c:pt idx="27">
                  <c:v>58</c:v>
                </c:pt>
                <c:pt idx="28">
                  <c:v>57</c:v>
                </c:pt>
                <c:pt idx="29">
                  <c:v>57</c:v>
                </c:pt>
                <c:pt idx="30">
                  <c:v>58</c:v>
                </c:pt>
                <c:pt idx="31">
                  <c:v>60</c:v>
                </c:pt>
                <c:pt idx="32">
                  <c:v>60</c:v>
                </c:pt>
                <c:pt idx="33">
                  <c:v>62</c:v>
                </c:pt>
                <c:pt idx="34">
                  <c:v>64</c:v>
                </c:pt>
                <c:pt idx="35">
                  <c:v>62</c:v>
                </c:pt>
                <c:pt idx="36">
                  <c:v>59</c:v>
                </c:pt>
                <c:pt idx="37">
                  <c:v>60</c:v>
                </c:pt>
                <c:pt idx="38">
                  <c:v>62</c:v>
                </c:pt>
                <c:pt idx="39">
                  <c:v>59</c:v>
                </c:pt>
                <c:pt idx="40">
                  <c:v>60</c:v>
                </c:pt>
                <c:pt idx="41">
                  <c:v>60</c:v>
                </c:pt>
                <c:pt idx="42">
                  <c:v>59</c:v>
                </c:pt>
                <c:pt idx="43">
                  <c:v>63</c:v>
                </c:pt>
                <c:pt idx="44">
                  <c:v>65</c:v>
                </c:pt>
                <c:pt idx="45">
                  <c:v>61</c:v>
                </c:pt>
                <c:pt idx="46">
                  <c:v>59</c:v>
                </c:pt>
                <c:pt idx="47">
                  <c:v>58</c:v>
                </c:pt>
                <c:pt idx="48">
                  <c:v>59</c:v>
                </c:pt>
                <c:pt idx="49">
                  <c:v>60</c:v>
                </c:pt>
                <c:pt idx="50">
                  <c:v>64</c:v>
                </c:pt>
                <c:pt idx="51">
                  <c:v>59</c:v>
                </c:pt>
                <c:pt idx="52">
                  <c:v>59</c:v>
                </c:pt>
                <c:pt idx="53">
                  <c:v>59</c:v>
                </c:pt>
                <c:pt idx="54">
                  <c:v>58</c:v>
                </c:pt>
                <c:pt idx="55">
                  <c:v>61</c:v>
                </c:pt>
                <c:pt idx="56">
                  <c:v>62</c:v>
                </c:pt>
                <c:pt idx="57">
                  <c:v>64</c:v>
                </c:pt>
                <c:pt idx="58">
                  <c:v>60</c:v>
                </c:pt>
                <c:pt idx="59">
                  <c:v>59</c:v>
                </c:pt>
                <c:pt idx="60">
                  <c:v>63</c:v>
                </c:pt>
                <c:pt idx="61">
                  <c:v>57</c:v>
                </c:pt>
                <c:pt idx="62">
                  <c:v>59</c:v>
                </c:pt>
                <c:pt idx="63">
                  <c:v>96</c:v>
                </c:pt>
                <c:pt idx="64">
                  <c:v>98</c:v>
                </c:pt>
                <c:pt idx="65">
                  <c:v>105</c:v>
                </c:pt>
                <c:pt idx="66">
                  <c:v>102</c:v>
                </c:pt>
                <c:pt idx="67">
                  <c:v>100</c:v>
                </c:pt>
                <c:pt idx="68">
                  <c:v>103</c:v>
                </c:pt>
                <c:pt idx="69">
                  <c:v>102</c:v>
                </c:pt>
                <c:pt idx="70">
                  <c:v>113</c:v>
                </c:pt>
                <c:pt idx="71">
                  <c:v>111</c:v>
                </c:pt>
                <c:pt idx="72">
                  <c:v>100</c:v>
                </c:pt>
                <c:pt idx="73">
                  <c:v>117</c:v>
                </c:pt>
                <c:pt idx="74">
                  <c:v>109</c:v>
                </c:pt>
                <c:pt idx="75">
                  <c:v>117</c:v>
                </c:pt>
                <c:pt idx="76">
                  <c:v>113</c:v>
                </c:pt>
                <c:pt idx="77">
                  <c:v>116</c:v>
                </c:pt>
                <c:pt idx="78">
                  <c:v>109</c:v>
                </c:pt>
                <c:pt idx="79">
                  <c:v>112</c:v>
                </c:pt>
                <c:pt idx="80">
                  <c:v>112</c:v>
                </c:pt>
                <c:pt idx="81">
                  <c:v>113</c:v>
                </c:pt>
                <c:pt idx="82">
                  <c:v>104</c:v>
                </c:pt>
                <c:pt idx="83">
                  <c:v>111</c:v>
                </c:pt>
                <c:pt idx="84">
                  <c:v>123</c:v>
                </c:pt>
                <c:pt idx="85">
                  <c:v>124</c:v>
                </c:pt>
                <c:pt idx="86">
                  <c:v>115</c:v>
                </c:pt>
                <c:pt idx="87">
                  <c:v>115</c:v>
                </c:pt>
                <c:pt idx="88">
                  <c:v>99</c:v>
                </c:pt>
                <c:pt idx="89">
                  <c:v>88</c:v>
                </c:pt>
                <c:pt idx="90">
                  <c:v>82</c:v>
                </c:pt>
                <c:pt idx="91">
                  <c:v>83</c:v>
                </c:pt>
                <c:pt idx="92">
                  <c:v>91</c:v>
                </c:pt>
                <c:pt idx="93">
                  <c:v>90</c:v>
                </c:pt>
                <c:pt idx="94">
                  <c:v>85</c:v>
                </c:pt>
                <c:pt idx="95">
                  <c:v>78</c:v>
                </c:pt>
                <c:pt idx="96">
                  <c:v>84</c:v>
                </c:pt>
                <c:pt idx="97">
                  <c:v>88</c:v>
                </c:pt>
                <c:pt idx="98">
                  <c:v>77</c:v>
                </c:pt>
                <c:pt idx="99">
                  <c:v>83</c:v>
                </c:pt>
                <c:pt idx="100">
                  <c:v>78</c:v>
                </c:pt>
                <c:pt idx="101">
                  <c:v>84</c:v>
                </c:pt>
                <c:pt idx="102">
                  <c:v>80</c:v>
                </c:pt>
                <c:pt idx="103">
                  <c:v>87</c:v>
                </c:pt>
                <c:pt idx="104">
                  <c:v>87</c:v>
                </c:pt>
                <c:pt idx="105">
                  <c:v>84</c:v>
                </c:pt>
                <c:pt idx="106">
                  <c:v>83</c:v>
                </c:pt>
                <c:pt idx="107">
                  <c:v>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12E-41AA-9D5A-851AD93881F9}"/>
            </c:ext>
          </c:extLst>
        </c:ser>
        <c:ser>
          <c:idx val="2"/>
          <c:order val="2"/>
          <c:tx>
            <c:strRef>
              <c:f>'slika 2.4'!$F$1</c:f>
              <c:strCache>
                <c:ptCount val="1"/>
                <c:pt idx="0">
                  <c:v>Oblak-oblak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cat>
            <c:strRef>
              <c:f>'slika 2.4'!$G$2:$G$109</c:f>
              <c:strCache>
                <c:ptCount val="108"/>
                <c:pt idx="0">
                  <c:v>1.2009.</c:v>
                </c:pt>
                <c:pt idx="1">
                  <c:v>2.2009.</c:v>
                </c:pt>
                <c:pt idx="2">
                  <c:v>3.2009.</c:v>
                </c:pt>
                <c:pt idx="3">
                  <c:v>4.2009.</c:v>
                </c:pt>
                <c:pt idx="4">
                  <c:v>5.2009.</c:v>
                </c:pt>
                <c:pt idx="5">
                  <c:v>6.2009.</c:v>
                </c:pt>
                <c:pt idx="6">
                  <c:v>7.2009.</c:v>
                </c:pt>
                <c:pt idx="7">
                  <c:v>8.2009.</c:v>
                </c:pt>
                <c:pt idx="8">
                  <c:v>9.2009.</c:v>
                </c:pt>
                <c:pt idx="9">
                  <c:v>10.2009.</c:v>
                </c:pt>
                <c:pt idx="10">
                  <c:v>11.2009.</c:v>
                </c:pt>
                <c:pt idx="11">
                  <c:v>12.2009.</c:v>
                </c:pt>
                <c:pt idx="12">
                  <c:v>1.2010.</c:v>
                </c:pt>
                <c:pt idx="13">
                  <c:v>2.2010.</c:v>
                </c:pt>
                <c:pt idx="14">
                  <c:v>3.2010.</c:v>
                </c:pt>
                <c:pt idx="15">
                  <c:v>4.2010.</c:v>
                </c:pt>
                <c:pt idx="16">
                  <c:v>5.2010.</c:v>
                </c:pt>
                <c:pt idx="17">
                  <c:v>6.2010.</c:v>
                </c:pt>
                <c:pt idx="18">
                  <c:v>7.2010.</c:v>
                </c:pt>
                <c:pt idx="19">
                  <c:v>8.2010.</c:v>
                </c:pt>
                <c:pt idx="20">
                  <c:v>9.2010.</c:v>
                </c:pt>
                <c:pt idx="21">
                  <c:v>10.2010.</c:v>
                </c:pt>
                <c:pt idx="22">
                  <c:v>11.2010.</c:v>
                </c:pt>
                <c:pt idx="23">
                  <c:v>12.2010.</c:v>
                </c:pt>
                <c:pt idx="24">
                  <c:v>1.2011.</c:v>
                </c:pt>
                <c:pt idx="25">
                  <c:v>2.2011.</c:v>
                </c:pt>
                <c:pt idx="26">
                  <c:v>3.2011.</c:v>
                </c:pt>
                <c:pt idx="27">
                  <c:v>4.2011.</c:v>
                </c:pt>
                <c:pt idx="28">
                  <c:v>5.2011.</c:v>
                </c:pt>
                <c:pt idx="29">
                  <c:v>6.2011.</c:v>
                </c:pt>
                <c:pt idx="30">
                  <c:v>7.2011.</c:v>
                </c:pt>
                <c:pt idx="31">
                  <c:v>8.2011.</c:v>
                </c:pt>
                <c:pt idx="32">
                  <c:v>9.2011.</c:v>
                </c:pt>
                <c:pt idx="33">
                  <c:v>10.2011.</c:v>
                </c:pt>
                <c:pt idx="34">
                  <c:v>11.2011.</c:v>
                </c:pt>
                <c:pt idx="35">
                  <c:v>12.2011.</c:v>
                </c:pt>
                <c:pt idx="36">
                  <c:v>1.2012.</c:v>
                </c:pt>
                <c:pt idx="37">
                  <c:v>2.2012.</c:v>
                </c:pt>
                <c:pt idx="38">
                  <c:v>3.2012.</c:v>
                </c:pt>
                <c:pt idx="39">
                  <c:v>4.2012.</c:v>
                </c:pt>
                <c:pt idx="40">
                  <c:v>5.2012.</c:v>
                </c:pt>
                <c:pt idx="41">
                  <c:v>6.2012.</c:v>
                </c:pt>
                <c:pt idx="42">
                  <c:v>7.2012.</c:v>
                </c:pt>
                <c:pt idx="43">
                  <c:v>8.2012.</c:v>
                </c:pt>
                <c:pt idx="44">
                  <c:v>9.2012.</c:v>
                </c:pt>
                <c:pt idx="45">
                  <c:v>10.2012.</c:v>
                </c:pt>
                <c:pt idx="46">
                  <c:v>11.2012.</c:v>
                </c:pt>
                <c:pt idx="47">
                  <c:v>12.2012.</c:v>
                </c:pt>
                <c:pt idx="48">
                  <c:v>1.2013.</c:v>
                </c:pt>
                <c:pt idx="49">
                  <c:v>2.2013.</c:v>
                </c:pt>
                <c:pt idx="50">
                  <c:v>3.2013.</c:v>
                </c:pt>
                <c:pt idx="51">
                  <c:v>4.2013.</c:v>
                </c:pt>
                <c:pt idx="52">
                  <c:v>5.2013.</c:v>
                </c:pt>
                <c:pt idx="53">
                  <c:v>6.2013.</c:v>
                </c:pt>
                <c:pt idx="54">
                  <c:v>7.2013.</c:v>
                </c:pt>
                <c:pt idx="55">
                  <c:v>8.2013.</c:v>
                </c:pt>
                <c:pt idx="56">
                  <c:v>9.2013.</c:v>
                </c:pt>
                <c:pt idx="57">
                  <c:v>10.2013.</c:v>
                </c:pt>
                <c:pt idx="58">
                  <c:v>11.2013.</c:v>
                </c:pt>
                <c:pt idx="59">
                  <c:v>12.2013.</c:v>
                </c:pt>
                <c:pt idx="60">
                  <c:v>1.2014.</c:v>
                </c:pt>
                <c:pt idx="61">
                  <c:v>2.2014.</c:v>
                </c:pt>
                <c:pt idx="62">
                  <c:v>3.2014.</c:v>
                </c:pt>
                <c:pt idx="63">
                  <c:v>4.2014.</c:v>
                </c:pt>
                <c:pt idx="64">
                  <c:v>5.2014.</c:v>
                </c:pt>
                <c:pt idx="65">
                  <c:v>6.2014.</c:v>
                </c:pt>
                <c:pt idx="66">
                  <c:v>7.2014.</c:v>
                </c:pt>
                <c:pt idx="67">
                  <c:v>8.2014.</c:v>
                </c:pt>
                <c:pt idx="68">
                  <c:v>9.2014.</c:v>
                </c:pt>
                <c:pt idx="69">
                  <c:v>10.2014.</c:v>
                </c:pt>
                <c:pt idx="70">
                  <c:v>11.2014.</c:v>
                </c:pt>
                <c:pt idx="71">
                  <c:v>12.2014.</c:v>
                </c:pt>
                <c:pt idx="72">
                  <c:v>1.2015.</c:v>
                </c:pt>
                <c:pt idx="73">
                  <c:v>2.2015.</c:v>
                </c:pt>
                <c:pt idx="74">
                  <c:v>3.2015.</c:v>
                </c:pt>
                <c:pt idx="75">
                  <c:v>4.2015.</c:v>
                </c:pt>
                <c:pt idx="76">
                  <c:v>5.2015.</c:v>
                </c:pt>
                <c:pt idx="77">
                  <c:v>6.2015.</c:v>
                </c:pt>
                <c:pt idx="78">
                  <c:v>7.2015.</c:v>
                </c:pt>
                <c:pt idx="79">
                  <c:v>8.2015.</c:v>
                </c:pt>
                <c:pt idx="80">
                  <c:v>9.2015.</c:v>
                </c:pt>
                <c:pt idx="81">
                  <c:v>10.2015.</c:v>
                </c:pt>
                <c:pt idx="82">
                  <c:v>11.2015.</c:v>
                </c:pt>
                <c:pt idx="83">
                  <c:v>12.2015.</c:v>
                </c:pt>
                <c:pt idx="84">
                  <c:v>1.2016.</c:v>
                </c:pt>
                <c:pt idx="85">
                  <c:v>2.2016.</c:v>
                </c:pt>
                <c:pt idx="86">
                  <c:v>3.2016.</c:v>
                </c:pt>
                <c:pt idx="87">
                  <c:v>4.2016.</c:v>
                </c:pt>
                <c:pt idx="88">
                  <c:v>5.2016.</c:v>
                </c:pt>
                <c:pt idx="89">
                  <c:v>6.2016.</c:v>
                </c:pt>
                <c:pt idx="90">
                  <c:v>7.2016.</c:v>
                </c:pt>
                <c:pt idx="91">
                  <c:v>8.2016.</c:v>
                </c:pt>
                <c:pt idx="92">
                  <c:v>9.2016.</c:v>
                </c:pt>
                <c:pt idx="93">
                  <c:v>10.2016.</c:v>
                </c:pt>
                <c:pt idx="94">
                  <c:v>11.2016.</c:v>
                </c:pt>
                <c:pt idx="95">
                  <c:v>12.2016.</c:v>
                </c:pt>
                <c:pt idx="96">
                  <c:v>1.2017.</c:v>
                </c:pt>
                <c:pt idx="97">
                  <c:v>2.2017.</c:v>
                </c:pt>
                <c:pt idx="98">
                  <c:v>3.2017.</c:v>
                </c:pt>
                <c:pt idx="99">
                  <c:v>4.2017.</c:v>
                </c:pt>
                <c:pt idx="100">
                  <c:v>5.2017.</c:v>
                </c:pt>
                <c:pt idx="101">
                  <c:v>6.2017.</c:v>
                </c:pt>
                <c:pt idx="102">
                  <c:v>7.2017.</c:v>
                </c:pt>
                <c:pt idx="103">
                  <c:v>8.2017.</c:v>
                </c:pt>
                <c:pt idx="104">
                  <c:v>9.2017.</c:v>
                </c:pt>
                <c:pt idx="105">
                  <c:v>10.2017.</c:v>
                </c:pt>
                <c:pt idx="106">
                  <c:v>11.2017.</c:v>
                </c:pt>
                <c:pt idx="107">
                  <c:v>12.2017.</c:v>
                </c:pt>
              </c:strCache>
            </c:strRef>
          </c:cat>
          <c:val>
            <c:numRef>
              <c:f>'slika 2.4'!$F$2:$F$109</c:f>
              <c:numCache>
                <c:formatCode>General</c:formatCode>
                <c:ptCount val="108"/>
                <c:pt idx="0">
                  <c:v>223</c:v>
                </c:pt>
                <c:pt idx="1">
                  <c:v>143</c:v>
                </c:pt>
                <c:pt idx="2">
                  <c:v>148</c:v>
                </c:pt>
                <c:pt idx="3">
                  <c:v>138</c:v>
                </c:pt>
                <c:pt idx="4">
                  <c:v>169</c:v>
                </c:pt>
                <c:pt idx="5">
                  <c:v>160</c:v>
                </c:pt>
                <c:pt idx="6">
                  <c:v>174</c:v>
                </c:pt>
                <c:pt idx="7">
                  <c:v>184</c:v>
                </c:pt>
                <c:pt idx="8">
                  <c:v>151</c:v>
                </c:pt>
                <c:pt idx="9">
                  <c:v>124</c:v>
                </c:pt>
                <c:pt idx="10">
                  <c:v>114</c:v>
                </c:pt>
                <c:pt idx="11">
                  <c:v>93</c:v>
                </c:pt>
                <c:pt idx="12">
                  <c:v>101</c:v>
                </c:pt>
                <c:pt idx="13">
                  <c:v>90</c:v>
                </c:pt>
                <c:pt idx="14">
                  <c:v>93</c:v>
                </c:pt>
                <c:pt idx="15">
                  <c:v>91</c:v>
                </c:pt>
                <c:pt idx="16">
                  <c:v>117</c:v>
                </c:pt>
                <c:pt idx="17">
                  <c:v>150</c:v>
                </c:pt>
                <c:pt idx="18">
                  <c:v>164</c:v>
                </c:pt>
                <c:pt idx="19">
                  <c:v>161</c:v>
                </c:pt>
                <c:pt idx="20">
                  <c:v>121</c:v>
                </c:pt>
                <c:pt idx="21">
                  <c:v>120</c:v>
                </c:pt>
                <c:pt idx="22">
                  <c:v>114</c:v>
                </c:pt>
                <c:pt idx="23">
                  <c:v>99</c:v>
                </c:pt>
                <c:pt idx="24">
                  <c:v>100</c:v>
                </c:pt>
                <c:pt idx="25">
                  <c:v>81</c:v>
                </c:pt>
                <c:pt idx="26">
                  <c:v>87</c:v>
                </c:pt>
                <c:pt idx="27">
                  <c:v>93</c:v>
                </c:pt>
                <c:pt idx="28">
                  <c:v>112</c:v>
                </c:pt>
                <c:pt idx="29">
                  <c:v>127</c:v>
                </c:pt>
                <c:pt idx="30">
                  <c:v>148</c:v>
                </c:pt>
                <c:pt idx="31">
                  <c:v>149</c:v>
                </c:pt>
                <c:pt idx="32">
                  <c:v>146</c:v>
                </c:pt>
                <c:pt idx="33">
                  <c:v>133</c:v>
                </c:pt>
                <c:pt idx="34">
                  <c:v>105</c:v>
                </c:pt>
                <c:pt idx="35">
                  <c:v>103</c:v>
                </c:pt>
                <c:pt idx="36">
                  <c:v>95</c:v>
                </c:pt>
                <c:pt idx="37">
                  <c:v>112</c:v>
                </c:pt>
                <c:pt idx="38">
                  <c:v>77</c:v>
                </c:pt>
                <c:pt idx="39">
                  <c:v>100</c:v>
                </c:pt>
                <c:pt idx="40">
                  <c:v>126</c:v>
                </c:pt>
                <c:pt idx="41">
                  <c:v>141</c:v>
                </c:pt>
                <c:pt idx="42">
                  <c:v>136</c:v>
                </c:pt>
                <c:pt idx="43">
                  <c:v>146</c:v>
                </c:pt>
                <c:pt idx="44">
                  <c:v>140</c:v>
                </c:pt>
                <c:pt idx="45">
                  <c:v>140</c:v>
                </c:pt>
                <c:pt idx="46">
                  <c:v>110</c:v>
                </c:pt>
                <c:pt idx="47">
                  <c:v>98</c:v>
                </c:pt>
                <c:pt idx="48">
                  <c:v>91</c:v>
                </c:pt>
                <c:pt idx="49">
                  <c:v>109</c:v>
                </c:pt>
                <c:pt idx="50">
                  <c:v>101</c:v>
                </c:pt>
                <c:pt idx="51">
                  <c:v>93</c:v>
                </c:pt>
                <c:pt idx="52">
                  <c:v>119</c:v>
                </c:pt>
                <c:pt idx="53">
                  <c:v>141</c:v>
                </c:pt>
                <c:pt idx="54">
                  <c:v>127</c:v>
                </c:pt>
                <c:pt idx="55">
                  <c:v>153</c:v>
                </c:pt>
                <c:pt idx="56">
                  <c:v>168</c:v>
                </c:pt>
                <c:pt idx="57">
                  <c:v>139</c:v>
                </c:pt>
                <c:pt idx="58">
                  <c:v>125</c:v>
                </c:pt>
                <c:pt idx="59">
                  <c:v>83</c:v>
                </c:pt>
                <c:pt idx="60">
                  <c:v>115</c:v>
                </c:pt>
                <c:pt idx="61">
                  <c:v>96</c:v>
                </c:pt>
                <c:pt idx="62">
                  <c:v>84</c:v>
                </c:pt>
                <c:pt idx="63">
                  <c:v>78</c:v>
                </c:pt>
                <c:pt idx="64">
                  <c:v>68</c:v>
                </c:pt>
                <c:pt idx="65">
                  <c:v>75</c:v>
                </c:pt>
                <c:pt idx="66">
                  <c:v>71</c:v>
                </c:pt>
                <c:pt idx="67">
                  <c:v>68</c:v>
                </c:pt>
                <c:pt idx="68">
                  <c:v>74</c:v>
                </c:pt>
                <c:pt idx="69">
                  <c:v>74</c:v>
                </c:pt>
                <c:pt idx="70">
                  <c:v>87</c:v>
                </c:pt>
                <c:pt idx="71">
                  <c:v>82</c:v>
                </c:pt>
                <c:pt idx="72">
                  <c:v>89</c:v>
                </c:pt>
                <c:pt idx="73">
                  <c:v>92</c:v>
                </c:pt>
                <c:pt idx="74">
                  <c:v>98</c:v>
                </c:pt>
                <c:pt idx="75">
                  <c:v>91</c:v>
                </c:pt>
                <c:pt idx="76">
                  <c:v>81</c:v>
                </c:pt>
                <c:pt idx="77">
                  <c:v>83</c:v>
                </c:pt>
                <c:pt idx="78">
                  <c:v>73</c:v>
                </c:pt>
                <c:pt idx="79">
                  <c:v>78</c:v>
                </c:pt>
                <c:pt idx="80">
                  <c:v>84</c:v>
                </c:pt>
                <c:pt idx="81">
                  <c:v>87</c:v>
                </c:pt>
                <c:pt idx="82">
                  <c:v>88</c:v>
                </c:pt>
                <c:pt idx="83">
                  <c:v>91</c:v>
                </c:pt>
                <c:pt idx="84">
                  <c:v>94</c:v>
                </c:pt>
                <c:pt idx="85">
                  <c:v>109</c:v>
                </c:pt>
                <c:pt idx="86">
                  <c:v>106</c:v>
                </c:pt>
                <c:pt idx="87">
                  <c:v>91</c:v>
                </c:pt>
                <c:pt idx="88">
                  <c:v>79</c:v>
                </c:pt>
                <c:pt idx="89">
                  <c:v>61</c:v>
                </c:pt>
                <c:pt idx="90">
                  <c:v>55</c:v>
                </c:pt>
                <c:pt idx="91">
                  <c:v>60</c:v>
                </c:pt>
                <c:pt idx="92">
                  <c:v>66</c:v>
                </c:pt>
                <c:pt idx="93">
                  <c:v>64</c:v>
                </c:pt>
                <c:pt idx="94">
                  <c:v>68</c:v>
                </c:pt>
                <c:pt idx="95">
                  <c:v>92</c:v>
                </c:pt>
                <c:pt idx="96">
                  <c:v>69</c:v>
                </c:pt>
                <c:pt idx="97">
                  <c:v>70</c:v>
                </c:pt>
                <c:pt idx="98">
                  <c:v>63</c:v>
                </c:pt>
                <c:pt idx="99">
                  <c:v>63</c:v>
                </c:pt>
                <c:pt idx="100">
                  <c:v>60</c:v>
                </c:pt>
                <c:pt idx="101">
                  <c:v>57</c:v>
                </c:pt>
                <c:pt idx="102">
                  <c:v>56</c:v>
                </c:pt>
                <c:pt idx="103">
                  <c:v>61</c:v>
                </c:pt>
                <c:pt idx="104">
                  <c:v>64</c:v>
                </c:pt>
                <c:pt idx="105">
                  <c:v>66</c:v>
                </c:pt>
                <c:pt idx="106">
                  <c:v>65</c:v>
                </c:pt>
                <c:pt idx="107">
                  <c:v>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12E-41AA-9D5A-851AD9388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574800"/>
        <c:axId val="403575344"/>
      </c:lineChart>
      <c:catAx>
        <c:axId val="403574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hr-HR"/>
                  <a:t>Mjesec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03575344"/>
        <c:crosses val="autoZero"/>
        <c:auto val="1"/>
        <c:lblAlgn val="ctr"/>
        <c:lblOffset val="100"/>
        <c:tickLblSkip val="3"/>
        <c:tickMarkSkip val="2"/>
        <c:noMultiLvlLbl val="0"/>
      </c:catAx>
      <c:valAx>
        <c:axId val="403575344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hr-HR" b="0">
                    <a:latin typeface="Arial" panose="020B0604020202020204" pitchFamily="34" charset="0"/>
                    <a:cs typeface="Arial" panose="020B0604020202020204" pitchFamily="34" charset="0"/>
                  </a:rPr>
                  <a:t>Greška lociranja [m]</a:t>
                </a:r>
              </a:p>
            </c:rich>
          </c:tx>
          <c:layout>
            <c:manualLayout>
              <c:xMode val="edge"/>
              <c:yMode val="edge"/>
              <c:x val="8.9643154278739659E-3"/>
              <c:y val="0.2427631708131247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03574800"/>
        <c:crosses val="autoZero"/>
        <c:crossBetween val="midCat"/>
        <c:majorUnit val="50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5246341802143785"/>
          <c:y val="0.91697358863352418"/>
          <c:w val="0.49507316395712431"/>
          <c:h val="8.30264113664758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1800" b="0" i="0" baseline="0" dirty="0">
                <a:solidFill>
                  <a:sysClr val="windowText" lastClr="000000"/>
                </a:solidFill>
                <a:effectLst/>
              </a:rPr>
              <a:t>Distribucija vremenske razlike između naredbe isklopa prekidača i odrađene sklopne manipulacije</a:t>
            </a:r>
            <a:endParaRPr lang="hr-HR" sz="1400" dirty="0">
              <a:solidFill>
                <a:sysClr val="windowText" lastClr="000000"/>
              </a:solidFill>
              <a:effectLst/>
            </a:endParaRPr>
          </a:p>
        </c:rich>
      </c:tx>
      <c:layout>
        <c:manualLayout>
          <c:xMode val="edge"/>
          <c:yMode val="edge"/>
          <c:x val="0.1553607696419027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9.6493264370815235E-2"/>
          <c:y val="0.18763636363636363"/>
          <c:w val="0.87118177571470035"/>
          <c:h val="0.66443174091716628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'2018'!$A$1:$A$52</c:f>
              <c:numCache>
                <c:formatCode>General</c:formatCode>
                <c:ptCount val="52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  <c:pt idx="7">
                  <c:v>800</c:v>
                </c:pt>
                <c:pt idx="8">
                  <c:v>900</c:v>
                </c:pt>
                <c:pt idx="9">
                  <c:v>1000</c:v>
                </c:pt>
                <c:pt idx="10">
                  <c:v>1100</c:v>
                </c:pt>
                <c:pt idx="11">
                  <c:v>1200</c:v>
                </c:pt>
                <c:pt idx="12">
                  <c:v>1300</c:v>
                </c:pt>
                <c:pt idx="13">
                  <c:v>1400</c:v>
                </c:pt>
                <c:pt idx="14">
                  <c:v>1500</c:v>
                </c:pt>
                <c:pt idx="15">
                  <c:v>1600</c:v>
                </c:pt>
                <c:pt idx="16">
                  <c:v>1700</c:v>
                </c:pt>
                <c:pt idx="17">
                  <c:v>1800</c:v>
                </c:pt>
                <c:pt idx="18">
                  <c:v>1900</c:v>
                </c:pt>
                <c:pt idx="19">
                  <c:v>2000</c:v>
                </c:pt>
                <c:pt idx="20">
                  <c:v>2100</c:v>
                </c:pt>
                <c:pt idx="21">
                  <c:v>2200</c:v>
                </c:pt>
                <c:pt idx="22">
                  <c:v>2300</c:v>
                </c:pt>
                <c:pt idx="23">
                  <c:v>2400</c:v>
                </c:pt>
                <c:pt idx="24">
                  <c:v>2500</c:v>
                </c:pt>
                <c:pt idx="25">
                  <c:v>2600</c:v>
                </c:pt>
                <c:pt idx="26">
                  <c:v>2800</c:v>
                </c:pt>
                <c:pt idx="27">
                  <c:v>3000</c:v>
                </c:pt>
                <c:pt idx="28">
                  <c:v>3100</c:v>
                </c:pt>
                <c:pt idx="29">
                  <c:v>3200</c:v>
                </c:pt>
                <c:pt idx="30">
                  <c:v>3300</c:v>
                </c:pt>
                <c:pt idx="31">
                  <c:v>3400</c:v>
                </c:pt>
                <c:pt idx="32">
                  <c:v>3500</c:v>
                </c:pt>
                <c:pt idx="33">
                  <c:v>3600</c:v>
                </c:pt>
                <c:pt idx="34">
                  <c:v>3700</c:v>
                </c:pt>
                <c:pt idx="35">
                  <c:v>3800</c:v>
                </c:pt>
                <c:pt idx="36">
                  <c:v>3900</c:v>
                </c:pt>
                <c:pt idx="37">
                  <c:v>4000</c:v>
                </c:pt>
                <c:pt idx="38">
                  <c:v>4100</c:v>
                </c:pt>
                <c:pt idx="39">
                  <c:v>4200</c:v>
                </c:pt>
                <c:pt idx="40">
                  <c:v>4300</c:v>
                </c:pt>
                <c:pt idx="41">
                  <c:v>4400</c:v>
                </c:pt>
                <c:pt idx="42">
                  <c:v>4800</c:v>
                </c:pt>
                <c:pt idx="43">
                  <c:v>6400</c:v>
                </c:pt>
                <c:pt idx="44">
                  <c:v>7600</c:v>
                </c:pt>
                <c:pt idx="45">
                  <c:v>8100</c:v>
                </c:pt>
                <c:pt idx="46">
                  <c:v>8600</c:v>
                </c:pt>
                <c:pt idx="47">
                  <c:v>9000</c:v>
                </c:pt>
                <c:pt idx="48">
                  <c:v>9400</c:v>
                </c:pt>
                <c:pt idx="49">
                  <c:v>11000</c:v>
                </c:pt>
                <c:pt idx="50">
                  <c:v>11100</c:v>
                </c:pt>
                <c:pt idx="51">
                  <c:v>11500</c:v>
                </c:pt>
              </c:numCache>
            </c:numRef>
          </c:xVal>
          <c:yVal>
            <c:numRef>
              <c:f>'2018'!$B$1:$B$52</c:f>
              <c:numCache>
                <c:formatCode>General</c:formatCode>
                <c:ptCount val="52"/>
                <c:pt idx="0">
                  <c:v>10</c:v>
                </c:pt>
                <c:pt idx="1">
                  <c:v>116</c:v>
                </c:pt>
                <c:pt idx="2">
                  <c:v>274</c:v>
                </c:pt>
                <c:pt idx="3">
                  <c:v>923</c:v>
                </c:pt>
                <c:pt idx="4">
                  <c:v>598</c:v>
                </c:pt>
                <c:pt idx="5">
                  <c:v>332</c:v>
                </c:pt>
                <c:pt idx="6">
                  <c:v>219</c:v>
                </c:pt>
                <c:pt idx="7">
                  <c:v>188</c:v>
                </c:pt>
                <c:pt idx="8">
                  <c:v>260</c:v>
                </c:pt>
                <c:pt idx="9">
                  <c:v>170</c:v>
                </c:pt>
                <c:pt idx="10">
                  <c:v>78</c:v>
                </c:pt>
                <c:pt idx="11">
                  <c:v>25</c:v>
                </c:pt>
                <c:pt idx="12">
                  <c:v>21</c:v>
                </c:pt>
                <c:pt idx="13">
                  <c:v>14</c:v>
                </c:pt>
                <c:pt idx="14">
                  <c:v>6</c:v>
                </c:pt>
                <c:pt idx="15">
                  <c:v>4</c:v>
                </c:pt>
                <c:pt idx="16">
                  <c:v>8</c:v>
                </c:pt>
                <c:pt idx="17">
                  <c:v>17</c:v>
                </c:pt>
                <c:pt idx="18">
                  <c:v>10</c:v>
                </c:pt>
                <c:pt idx="19">
                  <c:v>5</c:v>
                </c:pt>
                <c:pt idx="20">
                  <c:v>1</c:v>
                </c:pt>
                <c:pt idx="21">
                  <c:v>4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3</c:v>
                </c:pt>
                <c:pt idx="34">
                  <c:v>4</c:v>
                </c:pt>
                <c:pt idx="35">
                  <c:v>11</c:v>
                </c:pt>
                <c:pt idx="36">
                  <c:v>4</c:v>
                </c:pt>
                <c:pt idx="37">
                  <c:v>4</c:v>
                </c:pt>
                <c:pt idx="38">
                  <c:v>5</c:v>
                </c:pt>
                <c:pt idx="39">
                  <c:v>1</c:v>
                </c:pt>
                <c:pt idx="40">
                  <c:v>1</c:v>
                </c:pt>
                <c:pt idx="41">
                  <c:v>2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2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A207-4F91-9635-0B9EEFF68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806816"/>
        <c:axId val="500809536"/>
      </c:scatterChart>
      <c:valAx>
        <c:axId val="500806816"/>
        <c:scaling>
          <c:orientation val="minMax"/>
          <c:max val="3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r-HR" sz="1400" b="0" i="0" baseline="0" dirty="0">
                    <a:solidFill>
                      <a:sysClr val="windowText" lastClr="000000"/>
                    </a:solidFill>
                    <a:effectLst/>
                  </a:rPr>
                  <a:t>Vrijeme [</a:t>
                </a:r>
                <a:r>
                  <a:rPr lang="hr-HR" sz="1400" b="0" i="0" baseline="0" dirty="0" err="1">
                    <a:solidFill>
                      <a:sysClr val="windowText" lastClr="000000"/>
                    </a:solidFill>
                    <a:effectLst/>
                  </a:rPr>
                  <a:t>ms</a:t>
                </a:r>
                <a:r>
                  <a:rPr lang="hr-HR" sz="1400" b="0" i="0" baseline="0" dirty="0">
                    <a:solidFill>
                      <a:sysClr val="windowText" lastClr="000000"/>
                    </a:solidFill>
                    <a:effectLst/>
                  </a:rPr>
                  <a:t>]</a:t>
                </a:r>
                <a:endParaRPr lang="hr-HR" sz="1400" dirty="0">
                  <a:solidFill>
                    <a:sysClr val="windowText" lastClr="000000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47318644379978814"/>
              <c:y val="0.940415448068991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00809536"/>
        <c:crosses val="autoZero"/>
        <c:crossBetween val="midCat"/>
      </c:valAx>
      <c:valAx>
        <c:axId val="50080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r-HR" sz="1600" b="0" i="0" baseline="0" dirty="0">
                    <a:solidFill>
                      <a:sysClr val="windowText" lastClr="000000"/>
                    </a:solidFill>
                    <a:effectLst/>
                  </a:rPr>
                  <a:t>Broj isklopa uslijed naredbe</a:t>
                </a:r>
                <a:endParaRPr lang="hr-HR" sz="900" dirty="0">
                  <a:solidFill>
                    <a:sysClr val="windowText" lastClr="000000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"/>
              <c:y val="0.185049937889189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008068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Isklopi prekidača u prijenosnoj mreži u 201</a:t>
            </a:r>
            <a:r>
              <a:rPr lang="hr-HR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godini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Isklopi prekidača</c:v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'3.4.2'!$D$2:$D$13</c:f>
              <c:strCache>
                <c:ptCount val="12"/>
                <c:pt idx="0">
                  <c:v>2018.1.</c:v>
                </c:pt>
                <c:pt idx="1">
                  <c:v>2018.2.</c:v>
                </c:pt>
                <c:pt idx="2">
                  <c:v>2018.3.</c:v>
                </c:pt>
                <c:pt idx="3">
                  <c:v>2018.4.</c:v>
                </c:pt>
                <c:pt idx="4">
                  <c:v>2018.5.</c:v>
                </c:pt>
                <c:pt idx="5">
                  <c:v>2018.6.</c:v>
                </c:pt>
                <c:pt idx="6">
                  <c:v>2018.7.</c:v>
                </c:pt>
                <c:pt idx="7">
                  <c:v>2018.8.</c:v>
                </c:pt>
                <c:pt idx="8">
                  <c:v>2018.9.</c:v>
                </c:pt>
                <c:pt idx="9">
                  <c:v>2018.10.</c:v>
                </c:pt>
                <c:pt idx="10">
                  <c:v>2018.11.</c:v>
                </c:pt>
                <c:pt idx="11">
                  <c:v>2018.12.</c:v>
                </c:pt>
              </c:strCache>
            </c:strRef>
          </c:cat>
          <c:val>
            <c:numRef>
              <c:f>'3.4.2'!$C$2:$C$13</c:f>
              <c:numCache>
                <c:formatCode>General</c:formatCode>
                <c:ptCount val="12"/>
                <c:pt idx="0">
                  <c:v>940</c:v>
                </c:pt>
                <c:pt idx="1">
                  <c:v>800</c:v>
                </c:pt>
                <c:pt idx="2">
                  <c:v>1111</c:v>
                </c:pt>
                <c:pt idx="3">
                  <c:v>1037</c:v>
                </c:pt>
                <c:pt idx="4">
                  <c:v>1394</c:v>
                </c:pt>
                <c:pt idx="5">
                  <c:v>1290</c:v>
                </c:pt>
                <c:pt idx="6">
                  <c:v>1209</c:v>
                </c:pt>
                <c:pt idx="7">
                  <c:v>1067</c:v>
                </c:pt>
                <c:pt idx="8">
                  <c:v>1470</c:v>
                </c:pt>
                <c:pt idx="9">
                  <c:v>1537</c:v>
                </c:pt>
                <c:pt idx="10">
                  <c:v>1177</c:v>
                </c:pt>
                <c:pt idx="11">
                  <c:v>640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54-48B1-A4D2-DBE872E2E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547584"/>
        <c:axId val="357543232"/>
      </c:barChart>
      <c:catAx>
        <c:axId val="357547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hr-HR" b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Mjesec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357543232"/>
        <c:crosses val="autoZero"/>
        <c:auto val="1"/>
        <c:lblAlgn val="ctr"/>
        <c:lblOffset val="100"/>
        <c:noMultiLvlLbl val="0"/>
      </c:catAx>
      <c:valAx>
        <c:axId val="35754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r>
                  <a:rPr lang="hr-HR" b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Broj isklopa</a:t>
                </a:r>
                <a:r>
                  <a:rPr lang="hr-HR" b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u prijenosnoj mreži</a:t>
                </a:r>
                <a:endParaRPr lang="hr-HR" b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8.228478937116061E-3"/>
              <c:y val="0.3190355838615428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357547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hr-HR" sz="1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Isklopi prekidača korelirani s udarima munja u prijenosnoj mreži u 2018. godini</a:t>
            </a:r>
            <a:endParaRPr lang="en-US" sz="16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7570348123386054E-2"/>
          <c:y val="0.15768133346735722"/>
          <c:w val="0.90628587804091865"/>
          <c:h val="0.714295854252525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'3.5.1'!$D$2</c:f>
              <c:strCache>
                <c:ptCount val="1"/>
                <c:pt idx="0">
                  <c:v>Broj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'3.5.1'!$C$3:$C$14</c:f>
              <c:strCache>
                <c:ptCount val="12"/>
                <c:pt idx="0">
                  <c:v>2018.1.</c:v>
                </c:pt>
                <c:pt idx="1">
                  <c:v>2018.2.</c:v>
                </c:pt>
                <c:pt idx="2">
                  <c:v>2018.3.</c:v>
                </c:pt>
                <c:pt idx="3">
                  <c:v>2018.4.</c:v>
                </c:pt>
                <c:pt idx="4">
                  <c:v>2018.5.</c:v>
                </c:pt>
                <c:pt idx="5">
                  <c:v>2018.6.</c:v>
                </c:pt>
                <c:pt idx="6">
                  <c:v>2018.7.</c:v>
                </c:pt>
                <c:pt idx="7">
                  <c:v>2018.8.</c:v>
                </c:pt>
                <c:pt idx="8">
                  <c:v>2018.9.</c:v>
                </c:pt>
                <c:pt idx="9">
                  <c:v>2018.10.</c:v>
                </c:pt>
                <c:pt idx="10">
                  <c:v>2018.11.</c:v>
                </c:pt>
                <c:pt idx="11">
                  <c:v>2018.12.</c:v>
                </c:pt>
              </c:strCache>
            </c:strRef>
          </c:cat>
          <c:val>
            <c:numRef>
              <c:f>'3.5.1'!$D$3:$D$14</c:f>
              <c:numCache>
                <c:formatCode>General</c:formatCode>
                <c:ptCount val="12"/>
                <c:pt idx="0">
                  <c:v>13</c:v>
                </c:pt>
                <c:pt idx="1">
                  <c:v>12</c:v>
                </c:pt>
                <c:pt idx="2">
                  <c:v>20</c:v>
                </c:pt>
                <c:pt idx="3">
                  <c:v>4</c:v>
                </c:pt>
                <c:pt idx="4">
                  <c:v>114</c:v>
                </c:pt>
                <c:pt idx="5">
                  <c:v>131</c:v>
                </c:pt>
                <c:pt idx="6">
                  <c:v>66</c:v>
                </c:pt>
                <c:pt idx="7">
                  <c:v>204</c:v>
                </c:pt>
                <c:pt idx="8">
                  <c:v>68</c:v>
                </c:pt>
                <c:pt idx="9">
                  <c:v>38</c:v>
                </c:pt>
                <c:pt idx="10">
                  <c:v>13</c:v>
                </c:pt>
                <c:pt idx="1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DB7-447D-A14F-62FBF8CD43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0800288"/>
        <c:axId val="500804096"/>
      </c:barChart>
      <c:catAx>
        <c:axId val="500800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hr-HR" b="0">
                    <a:latin typeface="Arial" panose="020B0604020202020204" pitchFamily="34" charset="0"/>
                    <a:cs typeface="Arial" panose="020B0604020202020204" pitchFamily="34" charset="0"/>
                  </a:rPr>
                  <a:t>Mjesec</a:t>
                </a:r>
              </a:p>
            </c:rich>
          </c:tx>
          <c:layout>
            <c:manualLayout>
              <c:xMode val="edge"/>
              <c:yMode val="edge"/>
              <c:x val="0.47307313416078434"/>
              <c:y val="0.9349179456250892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804096"/>
        <c:crosses val="autoZero"/>
        <c:auto val="1"/>
        <c:lblAlgn val="ctr"/>
        <c:lblOffset val="100"/>
        <c:noMultiLvlLbl val="0"/>
      </c:catAx>
      <c:valAx>
        <c:axId val="50080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b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hr-HR" b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Broj isklopa</a:t>
                </a:r>
                <a:r>
                  <a:rPr lang="hr-HR" b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koreliranih s udarima munja u prijenosnoj mreži</a:t>
                </a:r>
                <a:endParaRPr lang="hr-HR" b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7.5145821034446562E-3"/>
              <c:y val="0.1364879210951869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800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hr-HR"/>
              <a:t>A</a:t>
            </a:r>
            <a:r>
              <a:rPr lang="en-US"/>
              <a:t>mplitud</a:t>
            </a:r>
            <a:r>
              <a:rPr lang="hr-HR"/>
              <a:t>e munja uzročnika isklopa prekidača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Amplituda udara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'3.6 slika 3.59'!$B$1:$B$18</c:f>
              <c:strCache>
                <c:ptCount val="18"/>
                <c:pt idx="0">
                  <c:v>0-10</c:v>
                </c:pt>
                <c:pt idx="1">
                  <c:v>10-20</c:v>
                </c:pt>
                <c:pt idx="2">
                  <c:v>20-30</c:v>
                </c:pt>
                <c:pt idx="3">
                  <c:v>30-40</c:v>
                </c:pt>
                <c:pt idx="4">
                  <c:v>40-50</c:v>
                </c:pt>
                <c:pt idx="5">
                  <c:v>50-60</c:v>
                </c:pt>
                <c:pt idx="6">
                  <c:v>60-70</c:v>
                </c:pt>
                <c:pt idx="7">
                  <c:v>70-80</c:v>
                </c:pt>
                <c:pt idx="8">
                  <c:v>80-90</c:v>
                </c:pt>
                <c:pt idx="9">
                  <c:v>90-100</c:v>
                </c:pt>
                <c:pt idx="10">
                  <c:v>100-110</c:v>
                </c:pt>
                <c:pt idx="11">
                  <c:v>110-120</c:v>
                </c:pt>
                <c:pt idx="12">
                  <c:v>120-130</c:v>
                </c:pt>
                <c:pt idx="13">
                  <c:v>130-140</c:v>
                </c:pt>
                <c:pt idx="14">
                  <c:v>140-150</c:v>
                </c:pt>
                <c:pt idx="15">
                  <c:v>150-160</c:v>
                </c:pt>
                <c:pt idx="16">
                  <c:v>160-170</c:v>
                </c:pt>
                <c:pt idx="17">
                  <c:v>170+</c:v>
                </c:pt>
              </c:strCache>
            </c:strRef>
          </c:cat>
          <c:val>
            <c:numRef>
              <c:f>'3.6 slika 3.59'!$F$1:$F$18</c:f>
              <c:numCache>
                <c:formatCode>General</c:formatCode>
                <c:ptCount val="18"/>
                <c:pt idx="0">
                  <c:v>22</c:v>
                </c:pt>
                <c:pt idx="1">
                  <c:v>135</c:v>
                </c:pt>
                <c:pt idx="2">
                  <c:v>146</c:v>
                </c:pt>
                <c:pt idx="3">
                  <c:v>80</c:v>
                </c:pt>
                <c:pt idx="4">
                  <c:v>82</c:v>
                </c:pt>
                <c:pt idx="5">
                  <c:v>61</c:v>
                </c:pt>
                <c:pt idx="6">
                  <c:v>39</c:v>
                </c:pt>
                <c:pt idx="7">
                  <c:v>33</c:v>
                </c:pt>
                <c:pt idx="8">
                  <c:v>15</c:v>
                </c:pt>
                <c:pt idx="9">
                  <c:v>20</c:v>
                </c:pt>
                <c:pt idx="10">
                  <c:v>4</c:v>
                </c:pt>
                <c:pt idx="11">
                  <c:v>8</c:v>
                </c:pt>
                <c:pt idx="12">
                  <c:v>3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3</c:v>
                </c:pt>
                <c:pt idx="17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D1-42CD-B44E-796E1D6152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0811168"/>
        <c:axId val="500807904"/>
      </c:barChart>
      <c:catAx>
        <c:axId val="500811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/>
                  <a:t>Amplituda udara [kA]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807904"/>
        <c:crosses val="autoZero"/>
        <c:auto val="1"/>
        <c:lblAlgn val="ctr"/>
        <c:lblOffset val="100"/>
        <c:noMultiLvlLbl val="0"/>
      </c:catAx>
      <c:valAx>
        <c:axId val="50080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/>
                  <a:t>Broj koreliranih isklopa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81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hr-HR" sz="1200"/>
              <a:t>A</a:t>
            </a:r>
            <a:r>
              <a:rPr lang="en-US" sz="1200"/>
              <a:t>mplitud</a:t>
            </a:r>
            <a:r>
              <a:rPr lang="hr-HR" sz="1200"/>
              <a:t>e munja uzročnika isklopa prekidača (400 kV vodovi)</a:t>
            </a:r>
            <a:endParaRPr lang="en-US" sz="1200"/>
          </a:p>
        </c:rich>
      </c:tx>
      <c:layout>
        <c:manualLayout>
          <c:xMode val="edge"/>
          <c:yMode val="edge"/>
          <c:x val="0.24263920321925039"/>
          <c:y val="2.77777441390994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Amplituda udara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'3.6 slika 3.59'!$B$1:$B$18</c:f>
              <c:strCache>
                <c:ptCount val="18"/>
                <c:pt idx="0">
                  <c:v>0-10</c:v>
                </c:pt>
                <c:pt idx="1">
                  <c:v>10-20</c:v>
                </c:pt>
                <c:pt idx="2">
                  <c:v>20-30</c:v>
                </c:pt>
                <c:pt idx="3">
                  <c:v>30-40</c:v>
                </c:pt>
                <c:pt idx="4">
                  <c:v>40-50</c:v>
                </c:pt>
                <c:pt idx="5">
                  <c:v>50-60</c:v>
                </c:pt>
                <c:pt idx="6">
                  <c:v>60-70</c:v>
                </c:pt>
                <c:pt idx="7">
                  <c:v>70-80</c:v>
                </c:pt>
                <c:pt idx="8">
                  <c:v>80-90</c:v>
                </c:pt>
                <c:pt idx="9">
                  <c:v>90-100</c:v>
                </c:pt>
                <c:pt idx="10">
                  <c:v>100-110</c:v>
                </c:pt>
                <c:pt idx="11">
                  <c:v>110-120</c:v>
                </c:pt>
                <c:pt idx="12">
                  <c:v>120-130</c:v>
                </c:pt>
                <c:pt idx="13">
                  <c:v>130-140</c:v>
                </c:pt>
                <c:pt idx="14">
                  <c:v>140-150</c:v>
                </c:pt>
                <c:pt idx="15">
                  <c:v>150-160</c:v>
                </c:pt>
                <c:pt idx="16">
                  <c:v>160-170</c:v>
                </c:pt>
                <c:pt idx="17">
                  <c:v>170+</c:v>
                </c:pt>
              </c:strCache>
            </c:strRef>
          </c:cat>
          <c:val>
            <c:numRef>
              <c:f>'3.6 slika 3.59'!$G$1:$G$18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27B-4EAB-BB5C-068B217027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0799200"/>
        <c:axId val="500797568"/>
      </c:barChart>
      <c:catAx>
        <c:axId val="500799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/>
                  <a:t>Amplituda udara [kA]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797568"/>
        <c:crosses val="autoZero"/>
        <c:auto val="1"/>
        <c:lblAlgn val="ctr"/>
        <c:lblOffset val="100"/>
        <c:noMultiLvlLbl val="0"/>
      </c:catAx>
      <c:valAx>
        <c:axId val="50079756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/>
                  <a:t>Broj koreliranih isklopa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79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hr-HR" sz="1200"/>
              <a:t>A</a:t>
            </a:r>
            <a:r>
              <a:rPr lang="en-US" sz="1200"/>
              <a:t>mplitud</a:t>
            </a:r>
            <a:r>
              <a:rPr lang="hr-HR" sz="1200"/>
              <a:t>e munja uzročnika isklopa prekidača (220 kV vodovi)</a:t>
            </a:r>
            <a:endParaRPr lang="en-US" sz="1200"/>
          </a:p>
        </c:rich>
      </c:tx>
      <c:layout>
        <c:manualLayout>
          <c:xMode val="edge"/>
          <c:yMode val="edge"/>
          <c:x val="0.25032928859603554"/>
          <c:y val="2.7777730296913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Amplituda udara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'3.6 slika 3.59'!$B$1:$B$18</c:f>
              <c:strCache>
                <c:ptCount val="18"/>
                <c:pt idx="0">
                  <c:v>0-10</c:v>
                </c:pt>
                <c:pt idx="1">
                  <c:v>10-20</c:v>
                </c:pt>
                <c:pt idx="2">
                  <c:v>20-30</c:v>
                </c:pt>
                <c:pt idx="3">
                  <c:v>30-40</c:v>
                </c:pt>
                <c:pt idx="4">
                  <c:v>40-50</c:v>
                </c:pt>
                <c:pt idx="5">
                  <c:v>50-60</c:v>
                </c:pt>
                <c:pt idx="6">
                  <c:v>60-70</c:v>
                </c:pt>
                <c:pt idx="7">
                  <c:v>70-80</c:v>
                </c:pt>
                <c:pt idx="8">
                  <c:v>80-90</c:v>
                </c:pt>
                <c:pt idx="9">
                  <c:v>90-100</c:v>
                </c:pt>
                <c:pt idx="10">
                  <c:v>100-110</c:v>
                </c:pt>
                <c:pt idx="11">
                  <c:v>110-120</c:v>
                </c:pt>
                <c:pt idx="12">
                  <c:v>120-130</c:v>
                </c:pt>
                <c:pt idx="13">
                  <c:v>130-140</c:v>
                </c:pt>
                <c:pt idx="14">
                  <c:v>140-150</c:v>
                </c:pt>
                <c:pt idx="15">
                  <c:v>150-160</c:v>
                </c:pt>
                <c:pt idx="16">
                  <c:v>160-170</c:v>
                </c:pt>
                <c:pt idx="17">
                  <c:v>170+</c:v>
                </c:pt>
              </c:strCache>
            </c:strRef>
          </c:cat>
          <c:val>
            <c:numRef>
              <c:f>'3.6 slika 3.59'!$H$1:$H$18</c:f>
              <c:numCache>
                <c:formatCode>General</c:formatCode>
                <c:ptCount val="18"/>
                <c:pt idx="0">
                  <c:v>5</c:v>
                </c:pt>
                <c:pt idx="1">
                  <c:v>9</c:v>
                </c:pt>
                <c:pt idx="2">
                  <c:v>4</c:v>
                </c:pt>
                <c:pt idx="3">
                  <c:v>8</c:v>
                </c:pt>
                <c:pt idx="4">
                  <c:v>5</c:v>
                </c:pt>
                <c:pt idx="5">
                  <c:v>12</c:v>
                </c:pt>
                <c:pt idx="6">
                  <c:v>15</c:v>
                </c:pt>
                <c:pt idx="7">
                  <c:v>7</c:v>
                </c:pt>
                <c:pt idx="8">
                  <c:v>6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29-430B-AB38-A43AC675FC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0798112"/>
        <c:axId val="500799744"/>
      </c:barChart>
      <c:catAx>
        <c:axId val="500798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/>
                  <a:t>Amplituda udara [kA]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799744"/>
        <c:crosses val="autoZero"/>
        <c:auto val="1"/>
        <c:lblAlgn val="ctr"/>
        <c:lblOffset val="100"/>
        <c:noMultiLvlLbl val="0"/>
      </c:catAx>
      <c:valAx>
        <c:axId val="5007997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/>
                  <a:t>Broj koreliranih isklopa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79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hr-HR" sz="1200" dirty="0"/>
              <a:t>A</a:t>
            </a:r>
            <a:r>
              <a:rPr lang="en-US" sz="1200" dirty="0" err="1"/>
              <a:t>mplitud</a:t>
            </a:r>
            <a:r>
              <a:rPr lang="hr-HR" sz="1200" dirty="0"/>
              <a:t>e</a:t>
            </a:r>
            <a:r>
              <a:rPr lang="hr-HR" sz="1200" baseline="0" dirty="0"/>
              <a:t> munja</a:t>
            </a:r>
            <a:r>
              <a:rPr lang="hr-HR" sz="1200" dirty="0"/>
              <a:t> uzročnika isklopa prekidača (110 kV vodovi)</a:t>
            </a:r>
            <a:endParaRPr lang="en-US" sz="1200" dirty="0"/>
          </a:p>
        </c:rich>
      </c:tx>
      <c:layout>
        <c:manualLayout>
          <c:xMode val="edge"/>
          <c:yMode val="edge"/>
          <c:x val="0.25554439291471454"/>
          <c:y val="3.1462171592751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'3.6 slika 3.59'!$B$1:$B$18</c:f>
              <c:strCache>
                <c:ptCount val="18"/>
                <c:pt idx="0">
                  <c:v>0-10</c:v>
                </c:pt>
                <c:pt idx="1">
                  <c:v>10-20</c:v>
                </c:pt>
                <c:pt idx="2">
                  <c:v>20-30</c:v>
                </c:pt>
                <c:pt idx="3">
                  <c:v>30-40</c:v>
                </c:pt>
                <c:pt idx="4">
                  <c:v>40-50</c:v>
                </c:pt>
                <c:pt idx="5">
                  <c:v>50-60</c:v>
                </c:pt>
                <c:pt idx="6">
                  <c:v>60-70</c:v>
                </c:pt>
                <c:pt idx="7">
                  <c:v>70-80</c:v>
                </c:pt>
                <c:pt idx="8">
                  <c:v>80-90</c:v>
                </c:pt>
                <c:pt idx="9">
                  <c:v>90-100</c:v>
                </c:pt>
                <c:pt idx="10">
                  <c:v>100-110</c:v>
                </c:pt>
                <c:pt idx="11">
                  <c:v>110-120</c:v>
                </c:pt>
                <c:pt idx="12">
                  <c:v>120-130</c:v>
                </c:pt>
                <c:pt idx="13">
                  <c:v>130-140</c:v>
                </c:pt>
                <c:pt idx="14">
                  <c:v>140-150</c:v>
                </c:pt>
                <c:pt idx="15">
                  <c:v>150-160</c:v>
                </c:pt>
                <c:pt idx="16">
                  <c:v>160-170</c:v>
                </c:pt>
                <c:pt idx="17">
                  <c:v>170+</c:v>
                </c:pt>
              </c:strCache>
            </c:strRef>
          </c:cat>
          <c:val>
            <c:numRef>
              <c:f>'3.6 slika 3.59'!$I$1:$I$18</c:f>
              <c:numCache>
                <c:formatCode>General</c:formatCode>
                <c:ptCount val="18"/>
                <c:pt idx="0">
                  <c:v>43</c:v>
                </c:pt>
                <c:pt idx="1">
                  <c:v>125</c:v>
                </c:pt>
                <c:pt idx="2">
                  <c:v>140</c:v>
                </c:pt>
                <c:pt idx="3">
                  <c:v>72</c:v>
                </c:pt>
                <c:pt idx="4">
                  <c:v>77</c:v>
                </c:pt>
                <c:pt idx="5">
                  <c:v>49</c:v>
                </c:pt>
                <c:pt idx="6">
                  <c:v>24</c:v>
                </c:pt>
                <c:pt idx="7">
                  <c:v>26</c:v>
                </c:pt>
                <c:pt idx="8">
                  <c:v>9</c:v>
                </c:pt>
                <c:pt idx="9">
                  <c:v>18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2</c:v>
                </c:pt>
                <c:pt idx="17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FD-4A6E-9FB2-793EA7EDDC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0801920"/>
        <c:axId val="500803552"/>
      </c:barChart>
      <c:catAx>
        <c:axId val="500801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/>
                  <a:t>Amplituda udara [kA]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803552"/>
        <c:crosses val="autoZero"/>
        <c:auto val="1"/>
        <c:lblAlgn val="ctr"/>
        <c:lblOffset val="100"/>
        <c:noMultiLvlLbl val="0"/>
      </c:catAx>
      <c:valAx>
        <c:axId val="50080355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hr-HR"/>
                  <a:t>Broj koreliranih isklopa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r-Latn-R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50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1800" dirty="0">
                <a:solidFill>
                  <a:sysClr val="windowText" lastClr="000000"/>
                </a:solidFill>
              </a:rPr>
              <a:t>Spajanje na UDW baze</a:t>
            </a:r>
            <a:r>
              <a:rPr lang="hr-HR" sz="1800" baseline="0" dirty="0">
                <a:solidFill>
                  <a:sysClr val="windowText" lastClr="000000"/>
                </a:solidFill>
              </a:rPr>
              <a:t> podataka</a:t>
            </a:r>
            <a:endParaRPr lang="hr-HR" sz="1800" dirty="0">
              <a:solidFill>
                <a:sysClr val="windowText" lastClr="0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6.8851853851275444E-2"/>
          <c:y val="0.16696137915009945"/>
          <c:w val="0.9066394173793898"/>
          <c:h val="0.563370139303580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Sheet3!$C$1</c:f>
              <c:strCache>
                <c:ptCount val="1"/>
                <c:pt idx="0">
                  <c:v>vrijeme od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numRef>
              <c:f>Sheet3!$B$2:$B$52</c:f>
              <c:numCache>
                <c:formatCode>General</c:formatCode>
                <c:ptCount val="51"/>
                <c:pt idx="0">
                  <c:v>6</c:v>
                </c:pt>
                <c:pt idx="1">
                  <c:v>7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1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1</c:v>
                </c:pt>
                <c:pt idx="12">
                  <c:v>5</c:v>
                </c:pt>
                <c:pt idx="13">
                  <c:v>2</c:v>
                </c:pt>
                <c:pt idx="14">
                  <c:v>5</c:v>
                </c:pt>
                <c:pt idx="15">
                  <c:v>1</c:v>
                </c:pt>
                <c:pt idx="16">
                  <c:v>5</c:v>
                </c:pt>
                <c:pt idx="17">
                  <c:v>1</c:v>
                </c:pt>
                <c:pt idx="18">
                  <c:v>5</c:v>
                </c:pt>
                <c:pt idx="19">
                  <c:v>3</c:v>
                </c:pt>
                <c:pt idx="20">
                  <c:v>5</c:v>
                </c:pt>
                <c:pt idx="21">
                  <c:v>4</c:v>
                </c:pt>
                <c:pt idx="22">
                  <c:v>5</c:v>
                </c:pt>
                <c:pt idx="23">
                  <c:v>1</c:v>
                </c:pt>
                <c:pt idx="24">
                  <c:v>5</c:v>
                </c:pt>
                <c:pt idx="25">
                  <c:v>1</c:v>
                </c:pt>
                <c:pt idx="26">
                  <c:v>5</c:v>
                </c:pt>
                <c:pt idx="27">
                  <c:v>2</c:v>
                </c:pt>
                <c:pt idx="28">
                  <c:v>5</c:v>
                </c:pt>
                <c:pt idx="29">
                  <c:v>1</c:v>
                </c:pt>
                <c:pt idx="30">
                  <c:v>5</c:v>
                </c:pt>
                <c:pt idx="31">
                  <c:v>3</c:v>
                </c:pt>
                <c:pt idx="32">
                  <c:v>8</c:v>
                </c:pt>
                <c:pt idx="33">
                  <c:v>3</c:v>
                </c:pt>
                <c:pt idx="34">
                  <c:v>7</c:v>
                </c:pt>
                <c:pt idx="35">
                  <c:v>3</c:v>
                </c:pt>
                <c:pt idx="36">
                  <c:v>6</c:v>
                </c:pt>
                <c:pt idx="37">
                  <c:v>4</c:v>
                </c:pt>
                <c:pt idx="38">
                  <c:v>3</c:v>
                </c:pt>
                <c:pt idx="39">
                  <c:v>6</c:v>
                </c:pt>
                <c:pt idx="40">
                  <c:v>3</c:v>
                </c:pt>
                <c:pt idx="41">
                  <c:v>6</c:v>
                </c:pt>
                <c:pt idx="42">
                  <c:v>4</c:v>
                </c:pt>
                <c:pt idx="43">
                  <c:v>6</c:v>
                </c:pt>
                <c:pt idx="44">
                  <c:v>1</c:v>
                </c:pt>
                <c:pt idx="45">
                  <c:v>5</c:v>
                </c:pt>
                <c:pt idx="46">
                  <c:v>2</c:v>
                </c:pt>
                <c:pt idx="47">
                  <c:v>5</c:v>
                </c:pt>
                <c:pt idx="48">
                  <c:v>1</c:v>
                </c:pt>
                <c:pt idx="49">
                  <c:v>5</c:v>
                </c:pt>
                <c:pt idx="50">
                  <c:v>2</c:v>
                </c:pt>
              </c:numCache>
            </c:numRef>
          </c:cat>
          <c:val>
            <c:numRef>
              <c:f>Sheet3!$C$2:$C$52</c:f>
              <c:numCache>
                <c:formatCode>yyyy\.mm\.dd\ hh:mm:ss</c:formatCode>
                <c:ptCount val="51"/>
                <c:pt idx="0" formatCode="yyyy/mm/dd\ hh:mm:ss">
                  <c:v>43101</c:v>
                </c:pt>
                <c:pt idx="1">
                  <c:v>43106.226898148147</c:v>
                </c:pt>
                <c:pt idx="2">
                  <c:v>43106.228229166663</c:v>
                </c:pt>
                <c:pt idx="3">
                  <c:v>43117.398784722223</c:v>
                </c:pt>
                <c:pt idx="4">
                  <c:v>43117.400173611109</c:v>
                </c:pt>
                <c:pt idx="5">
                  <c:v>43117.52239583333</c:v>
                </c:pt>
                <c:pt idx="6">
                  <c:v>43138.566030092596</c:v>
                </c:pt>
                <c:pt idx="7">
                  <c:v>43138.567418981482</c:v>
                </c:pt>
                <c:pt idx="8">
                  <c:v>43147.58079861111</c:v>
                </c:pt>
                <c:pt idx="9">
                  <c:v>43147.582187499997</c:v>
                </c:pt>
                <c:pt idx="10">
                  <c:v>43148.680902777778</c:v>
                </c:pt>
                <c:pt idx="11">
                  <c:v>43148.682291666664</c:v>
                </c:pt>
                <c:pt idx="12">
                  <c:v>43149.397638888891</c:v>
                </c:pt>
                <c:pt idx="13">
                  <c:v>43149.399027777778</c:v>
                </c:pt>
                <c:pt idx="14">
                  <c:v>43160.366076388891</c:v>
                </c:pt>
                <c:pt idx="15">
                  <c:v>43160.367465277777</c:v>
                </c:pt>
                <c:pt idx="16">
                  <c:v>43160.385520833333</c:v>
                </c:pt>
                <c:pt idx="17">
                  <c:v>43160.388298611113</c:v>
                </c:pt>
                <c:pt idx="18">
                  <c:v>43165.323506944442</c:v>
                </c:pt>
                <c:pt idx="19">
                  <c:v>43165.324895833335</c:v>
                </c:pt>
                <c:pt idx="20">
                  <c:v>43166.397222222222</c:v>
                </c:pt>
                <c:pt idx="21">
                  <c:v>43166.398634259262</c:v>
                </c:pt>
                <c:pt idx="22">
                  <c:v>43185.321284722224</c:v>
                </c:pt>
                <c:pt idx="23">
                  <c:v>43185.32271990741</c:v>
                </c:pt>
                <c:pt idx="24">
                  <c:v>43283.284016203703</c:v>
                </c:pt>
                <c:pt idx="25">
                  <c:v>43283.286793981482</c:v>
                </c:pt>
                <c:pt idx="26">
                  <c:v>43299.32298611111</c:v>
                </c:pt>
                <c:pt idx="27">
                  <c:v>43299.324374999997</c:v>
                </c:pt>
                <c:pt idx="28">
                  <c:v>43339.229479166665</c:v>
                </c:pt>
                <c:pt idx="29">
                  <c:v>43339.230868055558</c:v>
                </c:pt>
                <c:pt idx="30">
                  <c:v>43375.241527777776</c:v>
                </c:pt>
                <c:pt idx="31">
                  <c:v>43375.24291666667</c:v>
                </c:pt>
                <c:pt idx="32">
                  <c:v>43377.584837962961</c:v>
                </c:pt>
                <c:pt idx="33">
                  <c:v>43378.24491898148</c:v>
                </c:pt>
                <c:pt idx="34">
                  <c:v>43384.421944444446</c:v>
                </c:pt>
                <c:pt idx="35">
                  <c:v>43384.435810185183</c:v>
                </c:pt>
                <c:pt idx="36">
                  <c:v>43384.437164351853</c:v>
                </c:pt>
                <c:pt idx="37">
                  <c:v>43384.43855324074</c:v>
                </c:pt>
                <c:pt idx="38" formatCode="yyyy/mm/dd\ hh:mm:ss">
                  <c:v>43384.439942129633</c:v>
                </c:pt>
                <c:pt idx="39" formatCode="yyyy/mm/dd\ hh:mm:ss">
                  <c:v>43385.298414351855</c:v>
                </c:pt>
                <c:pt idx="40" formatCode="yyyy/mm/dd\ hh:mm:ss">
                  <c:v>43385.301192129627</c:v>
                </c:pt>
                <c:pt idx="41" formatCode="yyyy/mm/dd\ hh:mm:ss">
                  <c:v>43387.912511574075</c:v>
                </c:pt>
                <c:pt idx="42" formatCode="yyyy/mm/dd\ hh:mm:ss">
                  <c:v>43387.913900462961</c:v>
                </c:pt>
                <c:pt idx="43" formatCode="yyyy/mm/dd\ hh:mm:ss">
                  <c:v>43388.343113425923</c:v>
                </c:pt>
                <c:pt idx="44" formatCode="yyyy/mm/dd\ hh:mm:ss">
                  <c:v>43388.344490740739</c:v>
                </c:pt>
                <c:pt idx="45" formatCode="yyyy/mm/dd\ hh:mm:ss">
                  <c:v>43391.453136574077</c:v>
                </c:pt>
                <c:pt idx="46" formatCode="yyyy/mm/dd\ hh:mm:ss">
                  <c:v>43391.454525462963</c:v>
                </c:pt>
                <c:pt idx="47" formatCode="yyyy/mm/dd\ hh:mm:ss">
                  <c:v>43416.535960648151</c:v>
                </c:pt>
                <c:pt idx="48" formatCode="yyyy/mm/dd\ hh:mm:ss">
                  <c:v>43416.53733796296</c:v>
                </c:pt>
                <c:pt idx="49" formatCode="yyyy/mm/dd\ hh:mm:ss">
                  <c:v>43438.469282407408</c:v>
                </c:pt>
                <c:pt idx="50" formatCode="yyyy/mm/dd\ hh:mm:ss">
                  <c:v>43438.470671296294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2B-4026-A05D-92EAE0A78451}"/>
            </c:ext>
          </c:extLst>
        </c:ser>
        <c:ser>
          <c:idx val="1"/>
          <c:order val="1"/>
          <c:tx>
            <c:strRef>
              <c:f>Sheet3!$E$1</c:f>
              <c:strCache>
                <c:ptCount val="1"/>
                <c:pt idx="0">
                  <c:v>Trajanje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Sheet3!$B$2:$B$52</c:f>
              <c:numCache>
                <c:formatCode>General</c:formatCode>
                <c:ptCount val="51"/>
                <c:pt idx="0">
                  <c:v>6</c:v>
                </c:pt>
                <c:pt idx="1">
                  <c:v>7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1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1</c:v>
                </c:pt>
                <c:pt idx="12">
                  <c:v>5</c:v>
                </c:pt>
                <c:pt idx="13">
                  <c:v>2</c:v>
                </c:pt>
                <c:pt idx="14">
                  <c:v>5</c:v>
                </c:pt>
                <c:pt idx="15">
                  <c:v>1</c:v>
                </c:pt>
                <c:pt idx="16">
                  <c:v>5</c:v>
                </c:pt>
                <c:pt idx="17">
                  <c:v>1</c:v>
                </c:pt>
                <c:pt idx="18">
                  <c:v>5</c:v>
                </c:pt>
                <c:pt idx="19">
                  <c:v>3</c:v>
                </c:pt>
                <c:pt idx="20">
                  <c:v>5</c:v>
                </c:pt>
                <c:pt idx="21">
                  <c:v>4</c:v>
                </c:pt>
                <c:pt idx="22">
                  <c:v>5</c:v>
                </c:pt>
                <c:pt idx="23">
                  <c:v>1</c:v>
                </c:pt>
                <c:pt idx="24">
                  <c:v>5</c:v>
                </c:pt>
                <c:pt idx="25">
                  <c:v>1</c:v>
                </c:pt>
                <c:pt idx="26">
                  <c:v>5</c:v>
                </c:pt>
                <c:pt idx="27">
                  <c:v>2</c:v>
                </c:pt>
                <c:pt idx="28">
                  <c:v>5</c:v>
                </c:pt>
                <c:pt idx="29">
                  <c:v>1</c:v>
                </c:pt>
                <c:pt idx="30">
                  <c:v>5</c:v>
                </c:pt>
                <c:pt idx="31">
                  <c:v>3</c:v>
                </c:pt>
                <c:pt idx="32">
                  <c:v>8</c:v>
                </c:pt>
                <c:pt idx="33">
                  <c:v>3</c:v>
                </c:pt>
                <c:pt idx="34">
                  <c:v>7</c:v>
                </c:pt>
                <c:pt idx="35">
                  <c:v>3</c:v>
                </c:pt>
                <c:pt idx="36">
                  <c:v>6</c:v>
                </c:pt>
                <c:pt idx="37">
                  <c:v>4</c:v>
                </c:pt>
                <c:pt idx="38">
                  <c:v>3</c:v>
                </c:pt>
                <c:pt idx="39">
                  <c:v>6</c:v>
                </c:pt>
                <c:pt idx="40">
                  <c:v>3</c:v>
                </c:pt>
                <c:pt idx="41">
                  <c:v>6</c:v>
                </c:pt>
                <c:pt idx="42">
                  <c:v>4</c:v>
                </c:pt>
                <c:pt idx="43">
                  <c:v>6</c:v>
                </c:pt>
                <c:pt idx="44">
                  <c:v>1</c:v>
                </c:pt>
                <c:pt idx="45">
                  <c:v>5</c:v>
                </c:pt>
                <c:pt idx="46">
                  <c:v>2</c:v>
                </c:pt>
                <c:pt idx="47">
                  <c:v>5</c:v>
                </c:pt>
                <c:pt idx="48">
                  <c:v>1</c:v>
                </c:pt>
                <c:pt idx="49">
                  <c:v>5</c:v>
                </c:pt>
                <c:pt idx="50">
                  <c:v>2</c:v>
                </c:pt>
              </c:numCache>
            </c:numRef>
          </c:cat>
          <c:val>
            <c:numRef>
              <c:f>Sheet3!$E$2:$E$52</c:f>
              <c:numCache>
                <c:formatCode>0.000</c:formatCode>
                <c:ptCount val="51"/>
                <c:pt idx="0">
                  <c:v>5.2268981481465744</c:v>
                </c:pt>
                <c:pt idx="1">
                  <c:v>1.3310185167938471E-3</c:v>
                </c:pt>
                <c:pt idx="2">
                  <c:v>11.170555555559986</c:v>
                </c:pt>
                <c:pt idx="3">
                  <c:v>1.3888888861401938E-3</c:v>
                </c:pt>
                <c:pt idx="4">
                  <c:v>0.12222222222044365</c:v>
                </c:pt>
                <c:pt idx="5">
                  <c:v>21.043634259265673</c:v>
                </c:pt>
                <c:pt idx="6">
                  <c:v>1.3888888861401938E-3</c:v>
                </c:pt>
                <c:pt idx="7">
                  <c:v>9.0133796296286164</c:v>
                </c:pt>
                <c:pt idx="8">
                  <c:v>1.3888888861401938E-3</c:v>
                </c:pt>
                <c:pt idx="9">
                  <c:v>1.0987152777815936</c:v>
                </c:pt>
                <c:pt idx="10">
                  <c:v>1.3888888861401938E-3</c:v>
                </c:pt>
                <c:pt idx="11">
                  <c:v>0.71534722222713754</c:v>
                </c:pt>
                <c:pt idx="12">
                  <c:v>1.3888888861401938E-3</c:v>
                </c:pt>
                <c:pt idx="13">
                  <c:v>10.967048611113569</c:v>
                </c:pt>
                <c:pt idx="14">
                  <c:v>1.3888888861401938E-3</c:v>
                </c:pt>
                <c:pt idx="15">
                  <c:v>1.8055555556202307E-2</c:v>
                </c:pt>
                <c:pt idx="16">
                  <c:v>2.7777777795563452E-3</c:v>
                </c:pt>
                <c:pt idx="17">
                  <c:v>4.9352083333287737</c:v>
                </c:pt>
                <c:pt idx="18">
                  <c:v>1.3888888934161514E-3</c:v>
                </c:pt>
                <c:pt idx="19">
                  <c:v>1.0723263888867223</c:v>
                </c:pt>
                <c:pt idx="20">
                  <c:v>1.4120370396994986E-3</c:v>
                </c:pt>
                <c:pt idx="21">
                  <c:v>18.922650462962338</c:v>
                </c:pt>
                <c:pt idx="22">
                  <c:v>1.4351851859828457E-3</c:v>
                </c:pt>
                <c:pt idx="23">
                  <c:v>97.961296296292858</c:v>
                </c:pt>
                <c:pt idx="24">
                  <c:v>2.7777777795563452E-3</c:v>
                </c:pt>
                <c:pt idx="25">
                  <c:v>16.036192129628034</c:v>
                </c:pt>
                <c:pt idx="26">
                  <c:v>1.3888888861401938E-3</c:v>
                </c:pt>
                <c:pt idx="27">
                  <c:v>39.905104166668025</c:v>
                </c:pt>
                <c:pt idx="28">
                  <c:v>1.3888888934161514E-3</c:v>
                </c:pt>
                <c:pt idx="29">
                  <c:v>36.010659722218406</c:v>
                </c:pt>
                <c:pt idx="30">
                  <c:v>1.3888888934161514E-3</c:v>
                </c:pt>
                <c:pt idx="31">
                  <c:v>2.3419212962908205</c:v>
                </c:pt>
                <c:pt idx="32">
                  <c:v>0.66008101851912215</c:v>
                </c:pt>
                <c:pt idx="33">
                  <c:v>6.1770254629664123</c:v>
                </c:pt>
                <c:pt idx="34">
                  <c:v>1.3865740736946464E-2</c:v>
                </c:pt>
                <c:pt idx="35">
                  <c:v>1.3541666703531519E-3</c:v>
                </c:pt>
                <c:pt idx="36">
                  <c:v>1.3888888861401938E-3</c:v>
                </c:pt>
                <c:pt idx="37">
                  <c:v>1.3888888934161514E-3</c:v>
                </c:pt>
                <c:pt idx="38">
                  <c:v>0.85847222222218988</c:v>
                </c:pt>
                <c:pt idx="39">
                  <c:v>2.7777777722803876E-3</c:v>
                </c:pt>
                <c:pt idx="40">
                  <c:v>2.6113194444478722</c:v>
                </c:pt>
                <c:pt idx="41">
                  <c:v>1.3888888861401938E-3</c:v>
                </c:pt>
                <c:pt idx="42">
                  <c:v>0.42921296296117362</c:v>
                </c:pt>
                <c:pt idx="43">
                  <c:v>1.377314816636499E-3</c:v>
                </c:pt>
                <c:pt idx="44">
                  <c:v>3.1086458333375049</c:v>
                </c:pt>
                <c:pt idx="45">
                  <c:v>1.3888888861401938E-3</c:v>
                </c:pt>
                <c:pt idx="46">
                  <c:v>25.081435185187729</c:v>
                </c:pt>
                <c:pt idx="47">
                  <c:v>1.3773148093605414E-3</c:v>
                </c:pt>
                <c:pt idx="48">
                  <c:v>21.931944444448163</c:v>
                </c:pt>
                <c:pt idx="49">
                  <c:v>1.3888888861401938E-3</c:v>
                </c:pt>
                <c:pt idx="50">
                  <c:v>27.529328703705687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42B-4026-A05D-92EAE0A78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0806272"/>
        <c:axId val="500807360"/>
      </c:barChart>
      <c:barChart>
        <c:barDir val="bar"/>
        <c:grouping val="stacked"/>
        <c:varyColors val="0"/>
        <c:ser>
          <c:idx val="2"/>
          <c:order val="2"/>
          <c:tx>
            <c:strRef>
              <c:f>Sheet3!$G$26</c:f>
              <c:strCache>
                <c:ptCount val="1"/>
                <c:pt idx="0">
                  <c:v>UDW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Sheet3!$G$27:$G$34</c:f>
              <c:strCache>
                <c:ptCount val="8"/>
                <c:pt idx="0">
                  <c:v>Ndc01</c:v>
                </c:pt>
                <c:pt idx="1">
                  <c:v>Ndc02</c:v>
                </c:pt>
                <c:pt idx="2">
                  <c:v>Rdc01</c:v>
                </c:pt>
                <c:pt idx="3">
                  <c:v>Rdc02</c:v>
                </c:pt>
                <c:pt idx="4">
                  <c:v>Zg01</c:v>
                </c:pt>
                <c:pt idx="5">
                  <c:v>Zg02</c:v>
                </c:pt>
                <c:pt idx="6">
                  <c:v>Os02</c:v>
                </c:pt>
                <c:pt idx="7">
                  <c:v>N/A</c:v>
                </c:pt>
              </c:strCache>
            </c:strRef>
          </c:cat>
          <c:val>
            <c:numRef>
              <c:f>Sheet3!$H$27:$H$34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42B-4026-A05D-92EAE0A78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1893648"/>
        <c:axId val="500808992"/>
      </c:barChart>
      <c:dateAx>
        <c:axId val="50080627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500807360"/>
        <c:crosses val="autoZero"/>
        <c:auto val="0"/>
        <c:lblOffset val="100"/>
        <c:baseTimeUnit val="days"/>
      </c:dateAx>
      <c:valAx>
        <c:axId val="500807360"/>
        <c:scaling>
          <c:orientation val="minMax"/>
          <c:max val="43469"/>
          <c:min val="4310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yyyy/mm/dd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00806272"/>
        <c:crosses val="max"/>
        <c:crossBetween val="between"/>
        <c:majorUnit val="28"/>
        <c:minorUnit val="7"/>
      </c:valAx>
      <c:valAx>
        <c:axId val="500808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1893648"/>
        <c:crosses val="max"/>
        <c:crossBetween val="between"/>
      </c:valAx>
      <c:catAx>
        <c:axId val="511893648"/>
        <c:scaling>
          <c:orientation val="maxMin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00808992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44926566701877391"/>
          <c:y val="0.91727883279295974"/>
          <c:w val="0.10146866596245219"/>
          <c:h val="8.272116720704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r-HR" sz="1800" b="0" i="0" baseline="0" dirty="0">
                <a:solidFill>
                  <a:schemeClr val="tx1"/>
                </a:solidFill>
                <a:effectLst/>
              </a:rPr>
              <a:t>Ažuriranja sheme prijenosne mreže u SLAP-u</a:t>
            </a:r>
            <a:endParaRPr lang="hr-HR" sz="1400" dirty="0">
              <a:solidFill>
                <a:schemeClr val="tx1"/>
              </a:solidFill>
              <a:effectLst/>
            </a:endParaRPr>
          </a:p>
          <a:p>
            <a:pPr>
              <a:defRPr>
                <a:solidFill>
                  <a:schemeClr val="tx1"/>
                </a:solidFill>
              </a:defRPr>
            </a:pPr>
            <a:r>
              <a:rPr lang="hr-HR" sz="1800" b="0" i="0" baseline="0" dirty="0">
                <a:solidFill>
                  <a:schemeClr val="tx1"/>
                </a:solidFill>
                <a:effectLst/>
              </a:rPr>
              <a:t>(vod - vodno polje - prekidač - relejna zaštita - indikacije)</a:t>
            </a:r>
            <a:endParaRPr lang="hr-HR" sz="1400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3.3114322976420071E-2"/>
          <c:y val="0.32348580086612799"/>
          <c:w val="0.94811835049574222"/>
          <c:h val="0.41330397488973675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Sheet1!$A$2:$A$96</c:f>
              <c:numCache>
                <c:formatCode>m/d/yyyy</c:formatCode>
                <c:ptCount val="95"/>
                <c:pt idx="0">
                  <c:v>43110.268009259256</c:v>
                </c:pt>
                <c:pt idx="1">
                  <c:v>43115.254490740743</c:v>
                </c:pt>
                <c:pt idx="2">
                  <c:v>43118.276458333334</c:v>
                </c:pt>
                <c:pt idx="3">
                  <c:v>43119.264699074076</c:v>
                </c:pt>
                <c:pt idx="4">
                  <c:v>43124.253425925926</c:v>
                </c:pt>
                <c:pt idx="5">
                  <c:v>43131.271620370368</c:v>
                </c:pt>
                <c:pt idx="6">
                  <c:v>43132.265717592592</c:v>
                </c:pt>
                <c:pt idx="7">
                  <c:v>43133.265763888892</c:v>
                </c:pt>
                <c:pt idx="8">
                  <c:v>43136.274594907409</c:v>
                </c:pt>
                <c:pt idx="9">
                  <c:v>43137.275983796295</c:v>
                </c:pt>
                <c:pt idx="10">
                  <c:v>43139.253888888888</c:v>
                </c:pt>
                <c:pt idx="11">
                  <c:v>43140.263668981483</c:v>
                </c:pt>
                <c:pt idx="12">
                  <c:v>43144.271539351852</c:v>
                </c:pt>
                <c:pt idx="13">
                  <c:v>43157.280289351853</c:v>
                </c:pt>
                <c:pt idx="14">
                  <c:v>43158.265289351853</c:v>
                </c:pt>
                <c:pt idx="15">
                  <c:v>43158.266099537039</c:v>
                </c:pt>
                <c:pt idx="16">
                  <c:v>43160.27070601852</c:v>
                </c:pt>
                <c:pt idx="17">
                  <c:v>43161.261574074073</c:v>
                </c:pt>
                <c:pt idx="18">
                  <c:v>43164.295474537037</c:v>
                </c:pt>
                <c:pt idx="19">
                  <c:v>43165.258472222224</c:v>
                </c:pt>
                <c:pt idx="20">
                  <c:v>43166.257673611108</c:v>
                </c:pt>
                <c:pt idx="21">
                  <c:v>43168.269513888888</c:v>
                </c:pt>
                <c:pt idx="22">
                  <c:v>43172.389236111114</c:v>
                </c:pt>
                <c:pt idx="23">
                  <c:v>43180.287881944445</c:v>
                </c:pt>
                <c:pt idx="24">
                  <c:v>43186.217465277776</c:v>
                </c:pt>
                <c:pt idx="25">
                  <c:v>43187.21193287037</c:v>
                </c:pt>
                <c:pt idx="26">
                  <c:v>43188.228831018518</c:v>
                </c:pt>
                <c:pt idx="27">
                  <c:v>43189.215081018519</c:v>
                </c:pt>
                <c:pt idx="28">
                  <c:v>43193.219467592593</c:v>
                </c:pt>
                <c:pt idx="29">
                  <c:v>43206.297997685186</c:v>
                </c:pt>
                <c:pt idx="30">
                  <c:v>43208.215636574074</c:v>
                </c:pt>
                <c:pt idx="31">
                  <c:v>43213.230150462965</c:v>
                </c:pt>
                <c:pt idx="32">
                  <c:v>43215.227766203701</c:v>
                </c:pt>
                <c:pt idx="33">
                  <c:v>43223.236238425925</c:v>
                </c:pt>
                <c:pt idx="34">
                  <c:v>43224.218900462962</c:v>
                </c:pt>
                <c:pt idx="35">
                  <c:v>43228.223136574074</c:v>
                </c:pt>
                <c:pt idx="36">
                  <c:v>43230.21162037037</c:v>
                </c:pt>
                <c:pt idx="37">
                  <c:v>43231.214305555557</c:v>
                </c:pt>
                <c:pt idx="38">
                  <c:v>43235.220520833333</c:v>
                </c:pt>
                <c:pt idx="39">
                  <c:v>43237.21329861111</c:v>
                </c:pt>
                <c:pt idx="40">
                  <c:v>43238.232569444444</c:v>
                </c:pt>
                <c:pt idx="41">
                  <c:v>43244.214305555557</c:v>
                </c:pt>
                <c:pt idx="42">
                  <c:v>43245.239131944443</c:v>
                </c:pt>
                <c:pt idx="43">
                  <c:v>43248.217789351853</c:v>
                </c:pt>
                <c:pt idx="44">
                  <c:v>43249.232245370367</c:v>
                </c:pt>
                <c:pt idx="45">
                  <c:v>43252.225914351853</c:v>
                </c:pt>
                <c:pt idx="46">
                  <c:v>43259.235127314816</c:v>
                </c:pt>
                <c:pt idx="47">
                  <c:v>43262.220729166664</c:v>
                </c:pt>
                <c:pt idx="48">
                  <c:v>43265.204131944447</c:v>
                </c:pt>
                <c:pt idx="49">
                  <c:v>43283.224097222221</c:v>
                </c:pt>
                <c:pt idx="50">
                  <c:v>43287.232951388891</c:v>
                </c:pt>
                <c:pt idx="51">
                  <c:v>43291.24726851852</c:v>
                </c:pt>
                <c:pt idx="52">
                  <c:v>43293.277673611112</c:v>
                </c:pt>
                <c:pt idx="53">
                  <c:v>43294.26152777778</c:v>
                </c:pt>
                <c:pt idx="54">
                  <c:v>43299.236006944448</c:v>
                </c:pt>
                <c:pt idx="55">
                  <c:v>43300.213321759256</c:v>
                </c:pt>
                <c:pt idx="56">
                  <c:v>43305.223680555559</c:v>
                </c:pt>
                <c:pt idx="57">
                  <c:v>43312.20821759259</c:v>
                </c:pt>
                <c:pt idx="58">
                  <c:v>43315.467152777775</c:v>
                </c:pt>
                <c:pt idx="59">
                  <c:v>43322.203483796293</c:v>
                </c:pt>
                <c:pt idx="60">
                  <c:v>43322.204386574071</c:v>
                </c:pt>
                <c:pt idx="61">
                  <c:v>43340.223182870373</c:v>
                </c:pt>
                <c:pt idx="62">
                  <c:v>43340.224120370367</c:v>
                </c:pt>
                <c:pt idx="63">
                  <c:v>43341.223703703705</c:v>
                </c:pt>
                <c:pt idx="64">
                  <c:v>43346.315300925926</c:v>
                </c:pt>
                <c:pt idx="65">
                  <c:v>43349.225347222222</c:v>
                </c:pt>
                <c:pt idx="66">
                  <c:v>43350.242569444446</c:v>
                </c:pt>
                <c:pt idx="67">
                  <c:v>43354.545752314814</c:v>
                </c:pt>
                <c:pt idx="68">
                  <c:v>43362.213564814818</c:v>
                </c:pt>
                <c:pt idx="69">
                  <c:v>43364.230555555558</c:v>
                </c:pt>
                <c:pt idx="70">
                  <c:v>43371.220127314817</c:v>
                </c:pt>
                <c:pt idx="71">
                  <c:v>43375.223402777781</c:v>
                </c:pt>
                <c:pt idx="72">
                  <c:v>43376.25</c:v>
                </c:pt>
                <c:pt idx="73">
                  <c:v>43389.226111111115</c:v>
                </c:pt>
                <c:pt idx="74">
                  <c:v>43396.216041666667</c:v>
                </c:pt>
                <c:pt idx="75">
                  <c:v>43399.181585648148</c:v>
                </c:pt>
                <c:pt idx="76">
                  <c:v>43402.302071759259</c:v>
                </c:pt>
                <c:pt idx="77">
                  <c:v>43403.267395833333</c:v>
                </c:pt>
                <c:pt idx="78">
                  <c:v>43412.27</c:v>
                </c:pt>
                <c:pt idx="79">
                  <c:v>43420.272361111114</c:v>
                </c:pt>
                <c:pt idx="80">
                  <c:v>43423.344872685186</c:v>
                </c:pt>
                <c:pt idx="81">
                  <c:v>43424.261273148149</c:v>
                </c:pt>
                <c:pt idx="82">
                  <c:v>43425.246631944443</c:v>
                </c:pt>
                <c:pt idx="83">
                  <c:v>43427.284687500003</c:v>
                </c:pt>
                <c:pt idx="84">
                  <c:v>43427.585439814815</c:v>
                </c:pt>
                <c:pt idx="85">
                  <c:v>43434.266724537039</c:v>
                </c:pt>
                <c:pt idx="86">
                  <c:v>43437.266273148147</c:v>
                </c:pt>
                <c:pt idx="87">
                  <c:v>43438.26290509259</c:v>
                </c:pt>
                <c:pt idx="88">
                  <c:v>43441.293738425928</c:v>
                </c:pt>
                <c:pt idx="89">
                  <c:v>43444.256365740737</c:v>
                </c:pt>
                <c:pt idx="90">
                  <c:v>43445.251574074071</c:v>
                </c:pt>
                <c:pt idx="91">
                  <c:v>43446.302546296298</c:v>
                </c:pt>
                <c:pt idx="92">
                  <c:v>43448.273182870369</c:v>
                </c:pt>
                <c:pt idx="93">
                  <c:v>43451.304756944446</c:v>
                </c:pt>
                <c:pt idx="94">
                  <c:v>43465.398298611108</c:v>
                </c:pt>
              </c:numCache>
            </c:numRef>
          </c:xVal>
          <c:yVal>
            <c:numRef>
              <c:f>Sheet1!$B$2:$B$96</c:f>
              <c:numCache>
                <c:formatCode>0</c:formatCode>
                <c:ptCount val="9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5DE-4B10-B4C7-532187CA0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1889296"/>
        <c:axId val="511888208"/>
      </c:scatterChart>
      <c:valAx>
        <c:axId val="511889296"/>
        <c:scaling>
          <c:orientation val="minMax"/>
          <c:max val="43465"/>
          <c:min val="4310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d/m/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1888208"/>
        <c:crossesAt val="0.8"/>
        <c:crossBetween val="midCat"/>
        <c:majorUnit val="28"/>
        <c:minorUnit val="7"/>
      </c:valAx>
      <c:valAx>
        <c:axId val="511888208"/>
        <c:scaling>
          <c:orientation val="minMax"/>
          <c:max val="1.2"/>
          <c:min val="0.8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51188929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0.17739</cdr:x>
      <cdr:y>0.34243</cdr:y>
    </cdr:from>
    <cdr:to>
      <cdr:x>0.24998</cdr:x>
      <cdr:y>0.44539</cdr:y>
    </cdr:to>
    <cdr:sp macro="" textlink="">
      <cdr:nvSpPr>
        <cdr:cNvPr id="7" name="Speech Bubble: Oval 6">
          <a:extLst xmlns:a="http://schemas.openxmlformats.org/drawingml/2006/main">
            <a:ext uri="{FF2B5EF4-FFF2-40B4-BE49-F238E27FC236}">
              <a16:creationId xmlns:a16="http://schemas.microsoft.com/office/drawing/2014/main" xmlns="" id="{DC5E456D-43A8-463F-BF62-32D6B69DCF53}"/>
            </a:ext>
          </a:extLst>
        </cdr:cNvPr>
        <cdr:cNvSpPr/>
      </cdr:nvSpPr>
      <cdr:spPr>
        <a:xfrm xmlns:a="http://schemas.openxmlformats.org/drawingml/2006/main">
          <a:off x="1583730" y="1080120"/>
          <a:ext cx="648072" cy="324754"/>
        </a:xfrm>
        <a:prstGeom xmlns:a="http://schemas.openxmlformats.org/drawingml/2006/main" prst="wedgeEllipseCallout">
          <a:avLst>
            <a:gd name="adj1" fmla="val -60456"/>
            <a:gd name="adj2" fmla="val 92689"/>
          </a:avLst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r-Latn-RS" sz="1000" dirty="0">
              <a:solidFill>
                <a:schemeClr val="tx1"/>
              </a:solidFill>
            </a:rPr>
            <a:t>2014</a:t>
          </a:r>
        </a:p>
      </cdr:txBody>
    </cdr:sp>
  </cdr:relSizeAnchor>
  <cdr:relSizeAnchor xmlns:cdr="http://schemas.openxmlformats.org/drawingml/2006/chartDrawing">
    <cdr:from>
      <cdr:x>0.129</cdr:x>
      <cdr:y>0.13697</cdr:y>
    </cdr:from>
    <cdr:to>
      <cdr:x>0.20158</cdr:x>
      <cdr:y>0.24303</cdr:y>
    </cdr:to>
    <cdr:sp macro="" textlink="">
      <cdr:nvSpPr>
        <cdr:cNvPr id="6" name="Speech Bubble: Oval 5">
          <a:extLst xmlns:a="http://schemas.openxmlformats.org/drawingml/2006/main">
            <a:ext uri="{FF2B5EF4-FFF2-40B4-BE49-F238E27FC236}">
              <a16:creationId xmlns:a16="http://schemas.microsoft.com/office/drawing/2014/main" xmlns="" id="{D197C124-BA2D-4B47-B151-8BD6CA3D40CF}"/>
            </a:ext>
          </a:extLst>
        </cdr:cNvPr>
        <cdr:cNvSpPr/>
      </cdr:nvSpPr>
      <cdr:spPr>
        <a:xfrm xmlns:a="http://schemas.openxmlformats.org/drawingml/2006/main">
          <a:off x="1151682" y="432048"/>
          <a:ext cx="648072" cy="334532"/>
        </a:xfrm>
        <a:prstGeom xmlns:a="http://schemas.openxmlformats.org/drawingml/2006/main" prst="wedgeEllipseCallout">
          <a:avLst>
            <a:gd name="adj1" fmla="val -60456"/>
            <a:gd name="adj2" fmla="val 92689"/>
          </a:avLst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sr-Latn-RS" sz="1000" dirty="0">
              <a:solidFill>
                <a:schemeClr val="tx1"/>
              </a:solidFill>
            </a:rPr>
            <a:t>2018</a:t>
          </a:r>
        </a:p>
      </cdr:txBody>
    </cdr:sp>
  </cdr:relSizeAnchor>
  <cdr:relSizeAnchor xmlns:cdr="http://schemas.openxmlformats.org/drawingml/2006/chartDrawing">
    <cdr:from>
      <cdr:x>0.18635</cdr:x>
      <cdr:y>0.80546</cdr:y>
    </cdr:from>
    <cdr:to>
      <cdr:x>0.25804</cdr:x>
      <cdr:y>0.90693</cdr:y>
    </cdr:to>
    <cdr:sp macro="" textlink="">
      <cdr:nvSpPr>
        <cdr:cNvPr id="8" name="Speech Bubble: Oval 7">
          <a:extLst xmlns:a="http://schemas.openxmlformats.org/drawingml/2006/main">
            <a:ext uri="{FF2B5EF4-FFF2-40B4-BE49-F238E27FC236}">
              <a16:creationId xmlns:a16="http://schemas.microsoft.com/office/drawing/2014/main" xmlns="" id="{07656BFF-973E-4129-AD2B-91755F3F140B}"/>
            </a:ext>
          </a:extLst>
        </cdr:cNvPr>
        <cdr:cNvSpPr/>
      </cdr:nvSpPr>
      <cdr:spPr>
        <a:xfrm xmlns:a="http://schemas.openxmlformats.org/drawingml/2006/main">
          <a:off x="1663751" y="2540613"/>
          <a:ext cx="640058" cy="320062"/>
        </a:xfrm>
        <a:prstGeom xmlns:a="http://schemas.openxmlformats.org/drawingml/2006/main" prst="wedgeEllipseCallout">
          <a:avLst>
            <a:gd name="adj1" fmla="val 28307"/>
            <a:gd name="adj2" fmla="val -98828"/>
          </a:avLst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r-Latn-RS" sz="1000" dirty="0">
              <a:solidFill>
                <a:schemeClr val="tx1"/>
              </a:solidFill>
            </a:rPr>
            <a:t>2012</a:t>
          </a:r>
          <a:endParaRPr lang="sr-Latn-RS" sz="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0.0806</cdr:x>
      <cdr:y>0.72275</cdr:y>
    </cdr:from>
    <cdr:to>
      <cdr:x>0.16126</cdr:x>
      <cdr:y>0.82184</cdr:y>
    </cdr:to>
    <cdr:sp macro="" textlink="">
      <cdr:nvSpPr>
        <cdr:cNvPr id="9" name="Speech Bubble: Oval 8">
          <a:extLst xmlns:a="http://schemas.openxmlformats.org/drawingml/2006/main">
            <a:ext uri="{FF2B5EF4-FFF2-40B4-BE49-F238E27FC236}">
              <a16:creationId xmlns:a16="http://schemas.microsoft.com/office/drawing/2014/main" xmlns="" id="{CE37B17F-B155-460A-92AC-944B61D1B59A}"/>
            </a:ext>
          </a:extLst>
        </cdr:cNvPr>
        <cdr:cNvSpPr/>
      </cdr:nvSpPr>
      <cdr:spPr>
        <a:xfrm xmlns:a="http://schemas.openxmlformats.org/drawingml/2006/main">
          <a:off x="719634" y="2279716"/>
          <a:ext cx="720080" cy="312572"/>
        </a:xfrm>
        <a:prstGeom xmlns:a="http://schemas.openxmlformats.org/drawingml/2006/main" prst="wedgeEllipseCallout">
          <a:avLst>
            <a:gd name="adj1" fmla="val 27315"/>
            <a:gd name="adj2" fmla="val -197213"/>
          </a:avLst>
        </a:prstGeom>
        <a:solidFill xmlns:a="http://schemas.openxmlformats.org/drawingml/2006/main">
          <a:schemeClr val="bg1"/>
        </a:solidFill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r-Latn-RS" sz="1000" dirty="0">
              <a:solidFill>
                <a:schemeClr val="tx1"/>
              </a:solidFill>
            </a:rPr>
            <a:t>2017</a:t>
          </a:r>
          <a:endParaRPr lang="sr-Latn-RS" sz="800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16D3B5A-A578-41AB-9836-587BF5BC269D}" type="datetimeFigureOut">
              <a:rPr lang="hr-HR"/>
              <a:pPr>
                <a:defRPr/>
              </a:pPr>
              <a:t>13.5.2019.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r-H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hr-H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B395A5E-5EA2-4A55-9F34-0B2E60F7E97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89448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r-HR" altLang="sr-Latn-RS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EEFBE9-BC44-4CE4-B3AF-B9F66B40EFC3}" type="slidenum">
              <a:rPr lang="hr-HR" altLang="sr-Latn-RS" smtClean="0"/>
              <a:pPr/>
              <a:t>1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48947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E88601-A28F-48DF-AF28-B412793E8232}" type="slidenum">
              <a:rPr lang="hr-HR" altLang="sr-Latn-RS" smtClean="0"/>
              <a:pPr/>
              <a:t>2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48072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02F29C-8784-4148-BDCC-6ECC8F4A9A54}" type="slidenum">
              <a:rPr lang="hr-HR" altLang="sr-Latn-RS" smtClean="0"/>
              <a:pPr/>
              <a:t>4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65522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02F29C-8784-4148-BDCC-6ECC8F4A9A54}" type="slidenum">
              <a:rPr lang="hr-HR" altLang="sr-Latn-RS" smtClean="0"/>
              <a:pPr/>
              <a:t>5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58603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0EE141-89FC-424E-BB8B-A48E7781F3FD}" type="slidenum">
              <a:rPr lang="hr-HR" altLang="sr-Latn-RS" smtClean="0"/>
              <a:pPr/>
              <a:t>10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57256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5BA3B2-B8FF-4088-8BD6-6D92DC248D8E}" type="slidenum">
              <a:rPr lang="hr-HR" altLang="sr-Latn-RS" smtClean="0"/>
              <a:pPr/>
              <a:t>11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15861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0EE141-89FC-424E-BB8B-A48E7781F3FD}" type="slidenum">
              <a:rPr lang="hr-HR" altLang="sr-Latn-RS" smtClean="0"/>
              <a:pPr/>
              <a:t>12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08837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4F4812-3294-41B3-BBF3-22B30DB73B2A}" type="slidenum">
              <a:rPr lang="hr-HR" altLang="sr-Latn-RS" smtClean="0"/>
              <a:pPr/>
              <a:t>16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66810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96C294-70B4-47F7-B4B6-5299676F5C93}" type="slidenum">
              <a:rPr lang="hr-HR" altLang="sr-Latn-RS" smtClean="0"/>
              <a:pPr/>
              <a:t>18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07970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66E66F-59E6-4716-B56A-3BFAA6B0CA00}" type="slidenum">
              <a:rPr lang="hr-HR" altLang="sr-Latn-RS" smtClean="0"/>
              <a:pPr/>
              <a:t>23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55507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29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66974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30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67793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Konačni raspored senzora, trenutno stanje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6 senzora u Hr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smetnji koje su zabilježene u radu sustava su 3 senzora relocirana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Zagreb FER –&gt; TS Žerjavinec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Split zgrada HEPa, uprava –&gt; TS Sinj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sr-Latn-RS"/>
              <a:t> TS Zadar-Centar u Zadru -&gt; TS Nin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Zbog poboljšanja performansi rada sustava, instaliran je dodatni senzor od prvobitnog plana u TS Blato na otoku Korčula.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Uslijed specifične konfiguracije terena u priobalnom području Hrvatske te nakon analize podataka krajem 2010. godine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930348-B6C7-4975-B1F5-EEA32FBFCD3A}" type="slidenum">
              <a:rPr lang="hr-HR" altLang="sr-Latn-RS" smtClean="0"/>
              <a:pPr/>
              <a:t>32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69794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33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2295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34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48763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40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53461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41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26207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45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123399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46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36174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47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27910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48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5832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49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118997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50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4187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51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337684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52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273738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sr-Latn-RS"/>
              <a:t>Efikasnost detekcije, DE, eng. Detection Efficiency ... Važan parametar svakog SLAP-a ili LLS-a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Računa se matematički, a teško ga je odrediti stvarno. Praktički je nemoguće sa 100% sigurnošću detektirati 100% atmosferskih pražnjenja, odnosno pronaći sustav za koji se može reći da bilježi apsolutna sva pražnjenja.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Matematičkim formulama se može odrediti DE pojedinog senzora i grupe senzora, tako i cijele mreže. Može se odrediti prag detekcije te se promatranjem mjerenja različitih senzora može zaključiti o detekciji jednog senzora, itd.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Ono što je ovdje prikazano je DE preko prikaza praga detekcije.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Tamno zeleno na karti je područje mreže senzora u kojemu je prag detekcije 2 kA, odnosno sustav je u mogućnosti detektirati sva pražnjenja veća od 2 kA.</a:t>
            </a:r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Kako se ide prema rubu, DE opada te prag detekcije raste... 4 kA, 6 kA, 8 kA, 10 kA, 15 kA te na kraju 20 kA.</a:t>
            </a:r>
          </a:p>
          <a:p>
            <a:pPr eaLnBrk="1" hangingPunct="1">
              <a:spcBef>
                <a:spcPct val="0"/>
              </a:spcBef>
            </a:pPr>
            <a:endParaRPr lang="hr-HR" altLang="sr-Latn-RS"/>
          </a:p>
          <a:p>
            <a:pPr eaLnBrk="1" hangingPunct="1">
              <a:spcBef>
                <a:spcPct val="0"/>
              </a:spcBef>
            </a:pPr>
            <a:r>
              <a:rPr lang="hr-HR" altLang="sr-Latn-RS"/>
              <a:t>Donja slika prikazuje broj detekcija munja pojedine amplitude. Tu je vidljivo da, iako je prag detekcije na većem području RH 2 kA što govori da je sustav u stanju vrlo dobro detektirati tako male amplitude, zapravo vrlo mali dio udara je amplituda 2 ili 3 kA, već je najveći dio munja amplitude 4 kA ili više.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C5B8EE-525C-40B7-9202-1048126E121F}" type="slidenum">
              <a:rPr lang="hr-HR" altLang="sr-Latn-RS" smtClean="0"/>
              <a:pPr/>
              <a:t>53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538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B9944-CBD0-43ED-82E1-DF16985B4C3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9609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DFFD9-91AB-4B9A-B57D-74426B8CB03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98855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F5F9C-ABA1-468A-9C20-4E6CBEA52AE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9185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60C79-6065-4C22-83F8-6CD5C90BD6E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4170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EDB46-B44F-4A90-992B-0FC0DB70E4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9484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73DFB-47C9-44A9-8B59-C12F29D8E1D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0853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33E23-15AC-429F-8A98-E9E92AC19B2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5425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ED77A-6F79-4FE7-8661-8F33AF4A952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3067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835DB-50F5-48B2-9870-9C10D0B8171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7258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AF934-3713-4CC2-9246-234475E43F7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04523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39C3B-F854-4A1B-B324-EFBE1C89EDA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248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46876-F4FB-4AC8-818C-D168D421C8E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681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Click to edit Master text styles</a:t>
            </a:r>
          </a:p>
          <a:p>
            <a:pPr lvl="1"/>
            <a:r>
              <a:rPr lang="hr-HR" altLang="sr-Latn-RS"/>
              <a:t>Second level</a:t>
            </a:r>
          </a:p>
          <a:p>
            <a:pPr lvl="2"/>
            <a:r>
              <a:rPr lang="hr-HR" altLang="sr-Latn-RS"/>
              <a:t>Third level</a:t>
            </a:r>
          </a:p>
          <a:p>
            <a:pPr lvl="3"/>
            <a:r>
              <a:rPr lang="hr-HR" altLang="sr-Latn-RS"/>
              <a:t>Fourth level</a:t>
            </a:r>
          </a:p>
          <a:p>
            <a:pPr lvl="4"/>
            <a:r>
              <a:rPr lang="hr-HR" altLang="sr-Latn-R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299D9F1-5303-4123-A4ED-B2EDF7D78ED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196975"/>
            <a:ext cx="7772400" cy="1800225"/>
          </a:xfrm>
        </p:spPr>
        <p:txBody>
          <a:bodyPr/>
          <a:lstStyle/>
          <a:p>
            <a:pPr eaLnBrk="1" hangingPunct="1"/>
            <a:r>
              <a:rPr lang="hr-HR" altLang="sr-Latn-RS" sz="2800" dirty="0" smtClean="0"/>
              <a:t>Korelacije ispada visokonaponskih dalekovoda i atmosferskih pražnjenja</a:t>
            </a:r>
            <a:endParaRPr lang="sr-Latn-CS" altLang="sr-Latn-RS" sz="2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614787"/>
            <a:ext cx="3672408" cy="1872208"/>
          </a:xfrm>
        </p:spPr>
        <p:txBody>
          <a:bodyPr/>
          <a:lstStyle/>
          <a:p>
            <a:pPr eaLnBrk="1" hangingPunct="1"/>
            <a:r>
              <a:rPr lang="sr-Latn-CS" altLang="sr-Latn-RS" sz="2000" dirty="0" smtClean="0"/>
              <a:t>Prof. dr. sc. Ivo </a:t>
            </a:r>
            <a:r>
              <a:rPr lang="sr-Latn-CS" altLang="sr-Latn-RS" sz="2000" dirty="0"/>
              <a:t>Uglešić</a:t>
            </a:r>
          </a:p>
          <a:p>
            <a:pPr eaLnBrk="1" hangingPunct="1"/>
            <a:r>
              <a:rPr lang="sr-Latn-CS" altLang="sr-Latn-RS" sz="2000" dirty="0" smtClean="0"/>
              <a:t>Dr. </a:t>
            </a:r>
            <a:r>
              <a:rPr lang="sr-Latn-CS" altLang="sr-Latn-RS" sz="2000" dirty="0"/>
              <a:t>s</a:t>
            </a:r>
            <a:r>
              <a:rPr lang="sr-Latn-CS" altLang="sr-Latn-RS" sz="2000" dirty="0" smtClean="0"/>
              <a:t>c. Božidar </a:t>
            </a:r>
            <a:r>
              <a:rPr lang="sr-Latn-CS" altLang="sr-Latn-RS" sz="2000" dirty="0"/>
              <a:t>Filipović-Grčić</a:t>
            </a:r>
          </a:p>
          <a:p>
            <a:pPr eaLnBrk="1" hangingPunct="1"/>
            <a:r>
              <a:rPr lang="sr-Latn-CS" altLang="sr-Latn-RS" sz="2000" dirty="0" smtClean="0"/>
              <a:t>Dr. </a:t>
            </a:r>
            <a:r>
              <a:rPr lang="sr-Latn-CS" altLang="sr-Latn-RS" sz="2000" dirty="0"/>
              <a:t>s</a:t>
            </a:r>
            <a:r>
              <a:rPr lang="sr-Latn-CS" altLang="sr-Latn-RS" sz="2000" dirty="0" smtClean="0"/>
              <a:t>c. Bojan </a:t>
            </a:r>
            <a:r>
              <a:rPr lang="sr-Latn-CS" altLang="sr-Latn-RS" sz="2000" dirty="0"/>
              <a:t>Franc</a:t>
            </a:r>
          </a:p>
          <a:p>
            <a:pPr eaLnBrk="1" hangingPunct="1"/>
            <a:r>
              <a:rPr lang="sr-Latn-CS" altLang="sr-Latn-RS" sz="2000" dirty="0"/>
              <a:t>Nina </a:t>
            </a:r>
            <a:r>
              <a:rPr lang="sr-Latn-CS" altLang="sr-Latn-RS" sz="2000" dirty="0" smtClean="0"/>
              <a:t>Stipetić, mag. </a:t>
            </a:r>
            <a:r>
              <a:rPr lang="sr-Latn-CS" altLang="sr-Latn-RS" sz="2000" dirty="0"/>
              <a:t>i</a:t>
            </a:r>
            <a:r>
              <a:rPr lang="sr-Latn-CS" altLang="sr-Latn-RS" sz="2000" dirty="0" smtClean="0"/>
              <a:t>ng.</a:t>
            </a:r>
            <a:endParaRPr lang="sr-Latn-CS" altLang="sr-Latn-RS" sz="2000" dirty="0"/>
          </a:p>
          <a:p>
            <a:pPr eaLnBrk="1" hangingPunct="1"/>
            <a:r>
              <a:rPr lang="sr-Latn-CS" altLang="sr-Latn-RS" sz="2000" dirty="0"/>
              <a:t>Pavao </a:t>
            </a:r>
            <a:r>
              <a:rPr lang="sr-Latn-CS" altLang="sr-Latn-RS" sz="2000" dirty="0" smtClean="0"/>
              <a:t>Križić, mag. </a:t>
            </a:r>
            <a:r>
              <a:rPr lang="sr-Latn-CS" altLang="sr-Latn-RS" sz="2000" dirty="0"/>
              <a:t>i</a:t>
            </a:r>
            <a:r>
              <a:rPr lang="sr-Latn-CS" altLang="sr-Latn-RS" sz="2000" dirty="0" smtClean="0"/>
              <a:t>ng.</a:t>
            </a:r>
            <a:endParaRPr lang="sr-Latn-CS" altLang="sr-Latn-RS" sz="2000" dirty="0"/>
          </a:p>
        </p:txBody>
      </p:sp>
      <p:pic>
        <p:nvPicPr>
          <p:cNvPr id="3076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068960"/>
            <a:ext cx="1512888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1426046"/>
          </a:xfrm>
        </p:spPr>
        <p:txBody>
          <a:bodyPr/>
          <a:lstStyle/>
          <a:p>
            <a:r>
              <a:rPr lang="hr-HR" altLang="sr-Latn-RS" sz="3200" dirty="0"/>
              <a:t>SLAP kao funkcija vođenja sustava</a:t>
            </a:r>
            <a:br>
              <a:rPr lang="hr-HR" altLang="sr-Latn-RS" sz="3200" dirty="0"/>
            </a:br>
            <a:r>
              <a:rPr lang="hr-HR" altLang="sr-Latn-RS" sz="3200" dirty="0"/>
              <a:t>u NDC-u</a:t>
            </a:r>
          </a:p>
        </p:txBody>
      </p:sp>
      <p:pic>
        <p:nvPicPr>
          <p:cNvPr id="23555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2311413"/>
            <a:ext cx="89408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1"/>
          <p:cNvSpPr>
            <a:spLocks noChangeArrowheads="1"/>
          </p:cNvSpPr>
          <p:nvPr/>
        </p:nvSpPr>
        <p:spPr bwMode="auto">
          <a:xfrm>
            <a:off x="1447800" y="4503750"/>
            <a:ext cx="6246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r-HR" altLang="sr-Latn-RS" dirty="0">
                <a:cs typeface="Times New Roman" panose="02020603050405020304" pitchFamily="18" charset="0"/>
              </a:rPr>
              <a:t>Shema povezivanja s drugim poslužiteljima HOPS-a</a:t>
            </a:r>
            <a:endParaRPr lang="hr-HR" altLang="sr-Latn-R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58093" y="5363924"/>
            <a:ext cx="72747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r-HR" altLang="sr-Latn-RS" dirty="0">
                <a:cs typeface="Times New Roman" panose="02020603050405020304" pitchFamily="18" charset="0"/>
              </a:rPr>
              <a:t>* Pristup sustavu moguć iz cijelog Intraneta HOPS-a</a:t>
            </a:r>
            <a:endParaRPr lang="hr-HR" altLang="sr-Latn-R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471"/>
            <a:ext cx="8229600" cy="1143000"/>
          </a:xfrm>
        </p:spPr>
        <p:txBody>
          <a:bodyPr/>
          <a:lstStyle/>
          <a:p>
            <a:r>
              <a:rPr lang="hr-HR" sz="3200" dirty="0"/>
              <a:t>Rad sustava za lociranje atmosferskih pražnjenja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55668" y="3399383"/>
            <a:ext cx="2698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/>
              <a:t>VNF/NF frekvencijski opseg za</a:t>
            </a:r>
          </a:p>
          <a:p>
            <a:r>
              <a:rPr lang="hr-HR" sz="1200" dirty="0"/>
              <a:t>detekciju atmosferskih pražnjenja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767" y="6241959"/>
            <a:ext cx="2353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/>
              <a:t>TOA (Time-</a:t>
            </a:r>
            <a:r>
              <a:rPr lang="hr-HR" sz="1200" dirty="0" err="1"/>
              <a:t>Of</a:t>
            </a:r>
            <a:r>
              <a:rPr lang="hr-HR" sz="1200" dirty="0"/>
              <a:t>-</a:t>
            </a:r>
            <a:r>
              <a:rPr lang="hr-HR" sz="1200" dirty="0" err="1"/>
              <a:t>Arrival</a:t>
            </a:r>
            <a:r>
              <a:rPr lang="hr-HR" sz="1200" dirty="0"/>
              <a:t>) metoda</a:t>
            </a:r>
          </a:p>
          <a:p>
            <a:r>
              <a:rPr lang="hr-HR" sz="1200" dirty="0"/>
              <a:t>za određivanje lokacije</a:t>
            </a:r>
          </a:p>
          <a:p>
            <a:r>
              <a:rPr lang="hr-HR" sz="1200" dirty="0"/>
              <a:t>atmosferskih pražnjenja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 l="28036" r="15614" b="42093"/>
          <a:stretch>
            <a:fillRect/>
          </a:stretch>
        </p:blipFill>
        <p:spPr bwMode="auto">
          <a:xfrm>
            <a:off x="3707904" y="1340768"/>
            <a:ext cx="1348342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771800" y="371703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/>
              <a:t>Dva </a:t>
            </a:r>
            <a:r>
              <a:rPr lang="hr-HR" sz="1200" dirty="0" err="1"/>
              <a:t>ortogonalna</a:t>
            </a:r>
            <a:r>
              <a:rPr lang="hr-HR" sz="1200" dirty="0"/>
              <a:t> senzorska kruga mjere magnetsku indukciju kao vremensku funkciju u frekvencijskom rasponu (1 kHz – 200 kHz)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324" y="4440018"/>
            <a:ext cx="2448272" cy="16790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987316" y="6210601"/>
            <a:ext cx="2700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/>
              <a:t>3D algoritam za određivanje lokacija atmosferskih pražnjenja</a:t>
            </a:r>
          </a:p>
        </p:txBody>
      </p:sp>
      <p:pic>
        <p:nvPicPr>
          <p:cNvPr id="11" name="Picture 8" descr="munja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524" y="1628800"/>
            <a:ext cx="2673446" cy="17641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75" y="4440018"/>
            <a:ext cx="1887379" cy="172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9664" y="1599183"/>
            <a:ext cx="2741270" cy="1728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79512" y="3440033"/>
            <a:ext cx="3084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r-HR" sz="1200" dirty="0"/>
              <a:t>Atmosfersko pražnjenje ili udar munje</a:t>
            </a:r>
          </a:p>
        </p:txBody>
      </p:sp>
      <p:pic>
        <p:nvPicPr>
          <p:cNvPr id="15" name="Picture 2" descr="LINET_data_flo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5628" y="4476022"/>
            <a:ext cx="3165463" cy="1620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083660" y="6204214"/>
            <a:ext cx="2304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/>
              <a:t>Tok podataka: </a:t>
            </a:r>
          </a:p>
          <a:p>
            <a:r>
              <a:rPr lang="hr-HR" sz="1200" dirty="0"/>
              <a:t>senzori -&gt; centar -&gt; korisnici</a:t>
            </a:r>
          </a:p>
        </p:txBody>
      </p:sp>
      <p:pic>
        <p:nvPicPr>
          <p:cNvPr id="17" name="Picture 7" descr="D:\FER\FER_logo\logo_H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862887"/>
      </p:ext>
    </p:extLst>
  </p:cSld>
  <p:clrMapOvr>
    <a:masterClrMapping/>
  </p:clrMapOvr>
  <p:transition advTm="206156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D:\Clanci\CIGRE\CIGRE 2013 Cavtat\Datoteke uz rad\Senzori-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363" y="908050"/>
            <a:ext cx="6008687" cy="587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r>
              <a:rPr lang="hr-HR" altLang="sr-Latn-RS" sz="3200" dirty="0"/>
              <a:t>Mreža senzora 2018</a:t>
            </a: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34925" y="981075"/>
            <a:ext cx="8229600" cy="5472113"/>
          </a:xfrm>
        </p:spPr>
        <p:txBody>
          <a:bodyPr/>
          <a:lstStyle/>
          <a:p>
            <a:r>
              <a:rPr lang="hr-HR" altLang="sr-Latn-RS" sz="2400"/>
              <a:t>Raspored senzora</a:t>
            </a:r>
          </a:p>
          <a:p>
            <a:pPr lvl="1"/>
            <a:r>
              <a:rPr lang="hr-HR" altLang="sr-Latn-RS" sz="2000"/>
              <a:t>TS Melina</a:t>
            </a:r>
          </a:p>
          <a:p>
            <a:pPr lvl="2"/>
            <a:r>
              <a:rPr lang="hr-HR" altLang="sr-Latn-RS" sz="1600"/>
              <a:t>studeni 2008</a:t>
            </a:r>
          </a:p>
          <a:p>
            <a:pPr lvl="1"/>
            <a:r>
              <a:rPr lang="hr-HR" altLang="sr-Latn-RS" sz="2000"/>
              <a:t>TS Komolac </a:t>
            </a:r>
          </a:p>
          <a:p>
            <a:pPr lvl="2"/>
            <a:r>
              <a:rPr lang="hr-HR" altLang="sr-Latn-RS" sz="1600"/>
              <a:t>studeni 2008</a:t>
            </a:r>
          </a:p>
          <a:p>
            <a:pPr lvl="1"/>
            <a:r>
              <a:rPr lang="hr-HR" altLang="sr-Latn-RS" sz="2000"/>
              <a:t>TS Žerjavinec</a:t>
            </a:r>
          </a:p>
          <a:p>
            <a:pPr lvl="2"/>
            <a:r>
              <a:rPr lang="hr-HR" altLang="sr-Latn-RS" sz="1600"/>
              <a:t>travanj 2010</a:t>
            </a:r>
          </a:p>
          <a:p>
            <a:pPr lvl="1"/>
            <a:r>
              <a:rPr lang="hr-HR" altLang="sr-Latn-RS" sz="2000"/>
              <a:t>TS Blato	</a:t>
            </a:r>
          </a:p>
          <a:p>
            <a:pPr lvl="2"/>
            <a:r>
              <a:rPr lang="hr-HR" altLang="sr-Latn-RS" sz="1600"/>
              <a:t>travanj 2011</a:t>
            </a:r>
          </a:p>
          <a:p>
            <a:pPr lvl="1"/>
            <a:r>
              <a:rPr lang="hr-HR" altLang="sr-Latn-RS" sz="2000"/>
              <a:t>TS Sinj</a:t>
            </a:r>
          </a:p>
          <a:p>
            <a:pPr lvl="2"/>
            <a:r>
              <a:rPr lang="hr-HR" altLang="sr-Latn-RS" sz="1600"/>
              <a:t>svibanj 2013</a:t>
            </a:r>
          </a:p>
          <a:p>
            <a:pPr lvl="1"/>
            <a:r>
              <a:rPr lang="hr-HR" altLang="sr-Latn-RS" sz="2000"/>
              <a:t>TS Nin</a:t>
            </a:r>
          </a:p>
          <a:p>
            <a:pPr lvl="2"/>
            <a:r>
              <a:rPr lang="hr-HR" altLang="sr-Latn-RS" sz="1600"/>
              <a:t>srpanj 2013</a:t>
            </a:r>
          </a:p>
          <a:p>
            <a:endParaRPr lang="hr-HR" altLang="sr-Latn-RS" sz="2400"/>
          </a:p>
        </p:txBody>
      </p:sp>
      <p:pic>
        <p:nvPicPr>
          <p:cNvPr id="5125" name="Picture 7" descr="D:\FER\FER_logo\logo_H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r>
              <a:rPr lang="hr-HR" altLang="sr-Latn-RS" sz="3200" dirty="0"/>
              <a:t>Mreža senzora 2018</a:t>
            </a:r>
          </a:p>
        </p:txBody>
      </p:sp>
      <p:pic>
        <p:nvPicPr>
          <p:cNvPr id="5125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04" y="1120365"/>
            <a:ext cx="2854969" cy="18909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54943" y="1439617"/>
            <a:ext cx="1890953" cy="12524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1" t="18770"/>
          <a:stretch/>
        </p:blipFill>
        <p:spPr>
          <a:xfrm>
            <a:off x="1561681" y="4274007"/>
            <a:ext cx="1556990" cy="2492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50" y="4272016"/>
            <a:ext cx="1406431" cy="2494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04791" y="1560674"/>
            <a:ext cx="2736301" cy="18123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29" y="4966703"/>
            <a:ext cx="2400267" cy="180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3" b="19856"/>
          <a:stretch/>
        </p:blipFill>
        <p:spPr>
          <a:xfrm>
            <a:off x="4009991" y="1120365"/>
            <a:ext cx="1656708" cy="1578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81" b="26383"/>
          <a:stretch/>
        </p:blipFill>
        <p:spPr>
          <a:xfrm>
            <a:off x="3546552" y="5395993"/>
            <a:ext cx="2447696" cy="13709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9" r="30709" b="32150"/>
          <a:stretch/>
        </p:blipFill>
        <p:spPr>
          <a:xfrm>
            <a:off x="4216272" y="3091737"/>
            <a:ext cx="1105420" cy="23042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66282" y="775367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TS </a:t>
            </a:r>
            <a:r>
              <a:rPr lang="hr-HR" dirty="0" err="1"/>
              <a:t>Žerjavinec</a:t>
            </a:r>
            <a:endParaRPr lang="hr-HR" dirty="0"/>
          </a:p>
        </p:txBody>
      </p:sp>
      <p:sp>
        <p:nvSpPr>
          <p:cNvPr id="17" name="TextBox 16"/>
          <p:cNvSpPr txBox="1"/>
          <p:nvPr/>
        </p:nvSpPr>
        <p:spPr>
          <a:xfrm>
            <a:off x="1116764" y="3898717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TS Melina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48272" y="2757748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TS Komolac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34220" y="77496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TS Blato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7948" y="7710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TS Nin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10556" y="4597371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TS Sinj</a:t>
            </a:r>
          </a:p>
        </p:txBody>
      </p:sp>
      <p:sp>
        <p:nvSpPr>
          <p:cNvPr id="13" name="Down Arrow 12"/>
          <p:cNvSpPr/>
          <p:nvPr/>
        </p:nvSpPr>
        <p:spPr bwMode="auto">
          <a:xfrm>
            <a:off x="1845060" y="1954839"/>
            <a:ext cx="206660" cy="399034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Down Arrow 22"/>
          <p:cNvSpPr/>
          <p:nvPr/>
        </p:nvSpPr>
        <p:spPr bwMode="auto">
          <a:xfrm rot="16200000">
            <a:off x="6338761" y="3390431"/>
            <a:ext cx="216024" cy="437178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 rot="5400000">
            <a:off x="5142035" y="6112633"/>
            <a:ext cx="359314" cy="608672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291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362"/>
          </a:xfrm>
        </p:spPr>
        <p:txBody>
          <a:bodyPr/>
          <a:lstStyle/>
          <a:p>
            <a:r>
              <a:rPr lang="hr-HR" sz="2800" dirty="0"/>
              <a:t>Učinkovitost detekcije SLAP-a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1040285"/>
          </a:xfrm>
        </p:spPr>
        <p:txBody>
          <a:bodyPr/>
          <a:lstStyle/>
          <a:p>
            <a:r>
              <a:rPr lang="hr-HR" sz="2400" dirty="0"/>
              <a:t>Sustav korišten u istraživanju</a:t>
            </a:r>
          </a:p>
          <a:p>
            <a:r>
              <a:rPr lang="hr-HR" sz="2400" dirty="0"/>
              <a:t>DE = 99% za amplitudu atm. pražnjenja I</a:t>
            </a:r>
            <a:r>
              <a:rPr lang="hr-HR" sz="2400" baseline="-25000" dirty="0"/>
              <a:t>p</a:t>
            </a:r>
            <a:r>
              <a:rPr lang="hr-HR" sz="2400" dirty="0"/>
              <a:t> ≥ x kA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6</a:t>
            </a:fld>
            <a:endParaRPr lang="en-US" altLang="sr-Latn-RS"/>
          </a:p>
        </p:txBody>
      </p:sp>
      <p:pic>
        <p:nvPicPr>
          <p:cNvPr id="5" name="Picture 4" descr="D:\LLS\Dokumenti - LINET\DE_2012_2-4-6-8-10-15-20kA.jpg"/>
          <p:cNvPicPr/>
          <p:nvPr/>
        </p:nvPicPr>
        <p:blipFill>
          <a:blip r:embed="rId2" cstate="print"/>
          <a:srcRect l="7866" r="8776"/>
          <a:stretch>
            <a:fillRect/>
          </a:stretch>
        </p:blipFill>
        <p:spPr bwMode="auto">
          <a:xfrm>
            <a:off x="1275403" y="1988840"/>
            <a:ext cx="6593194" cy="4724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:\LLS\Dokumenti - LINET\DE_2012_2-4-6-8-10-15-20kA-Legen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5538" y="1988840"/>
            <a:ext cx="576064" cy="130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5635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362"/>
          </a:xfrm>
        </p:spPr>
        <p:txBody>
          <a:bodyPr/>
          <a:lstStyle/>
          <a:p>
            <a:r>
              <a:rPr lang="hr-HR" sz="2800" dirty="0"/>
              <a:t>Učinkovitost detekcije SLAP-a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3637919"/>
          </a:xfrm>
        </p:spPr>
        <p:txBody>
          <a:bodyPr/>
          <a:lstStyle/>
          <a:p>
            <a:r>
              <a:rPr lang="hr-HR" altLang="sr-Latn-RS" sz="2400" dirty="0"/>
              <a:t>Engl. Detection Efficiency (DE)</a:t>
            </a:r>
          </a:p>
          <a:p>
            <a:r>
              <a:rPr lang="hr-HR" altLang="sr-Latn-RS" sz="2400" dirty="0"/>
              <a:t>Opća relacija za određivanje vjerojatnosti detekcije za bilo koji broj senzora u mreži:</a:t>
            </a:r>
          </a:p>
          <a:p>
            <a:pPr lvl="1"/>
            <a:endParaRPr lang="hr-HR" altLang="sr-Latn-RS" sz="1600" dirty="0"/>
          </a:p>
          <a:p>
            <a:pPr lvl="1"/>
            <a:endParaRPr lang="hr-HR" altLang="sr-Latn-RS" sz="1600" dirty="0"/>
          </a:p>
          <a:p>
            <a:pPr lvl="1"/>
            <a:endParaRPr lang="hr-HR" altLang="sr-Latn-RS" sz="1600" dirty="0"/>
          </a:p>
          <a:p>
            <a:pPr lvl="1"/>
            <a:endParaRPr lang="hr-HR" altLang="sr-Latn-RS" sz="1600" dirty="0"/>
          </a:p>
          <a:p>
            <a:pPr lvl="1"/>
            <a:r>
              <a:rPr lang="hr-HR" altLang="sr-Latn-RS" sz="1600" dirty="0"/>
              <a:t>pri čemu je Q</a:t>
            </a:r>
            <a:r>
              <a:rPr lang="hr-HR" altLang="sr-Latn-RS" sz="1600" baseline="-25000" dirty="0"/>
              <a:t>i</a:t>
            </a:r>
            <a:r>
              <a:rPr lang="hr-HR" altLang="sr-Latn-RS" sz="1600" dirty="0"/>
              <a:t>=1-DE</a:t>
            </a:r>
            <a:r>
              <a:rPr lang="hr-HR" altLang="sr-Latn-RS" sz="1600" baseline="-25000" dirty="0"/>
              <a:t>i </a:t>
            </a:r>
            <a:r>
              <a:rPr lang="hr-HR" altLang="sr-Latn-RS" sz="1600" dirty="0"/>
              <a:t>vjerojatnost da senzor S</a:t>
            </a:r>
            <a:r>
              <a:rPr lang="hr-HR" altLang="sr-Latn-RS" sz="1600" baseline="-25000" dirty="0"/>
              <a:t>i</a:t>
            </a:r>
            <a:r>
              <a:rPr lang="hr-HR" altLang="sr-Latn-RS" sz="1600" dirty="0"/>
              <a:t> nije zabilježio udar.</a:t>
            </a:r>
          </a:p>
          <a:p>
            <a:endParaRPr lang="hr-HR" altLang="sr-Latn-RS" sz="2400" dirty="0"/>
          </a:p>
          <a:p>
            <a:endParaRPr lang="hr-HR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7</a:t>
            </a:fld>
            <a:endParaRPr lang="en-US" altLang="sr-Latn-R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038349" y="3654425"/>
          <a:ext cx="5067300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3" imgW="10771959" imgH="6266796" progId="Visio.Drawing.11">
                  <p:embed/>
                </p:oleObj>
              </mc:Choice>
              <mc:Fallback>
                <p:oleObj r:id="rId3" imgW="10771959" imgH="626679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49" y="3654425"/>
                        <a:ext cx="5067300" cy="293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/>
          <a:srcRect l="28356" r="27715"/>
          <a:stretch/>
        </p:blipFill>
        <p:spPr>
          <a:xfrm>
            <a:off x="2339974" y="2256998"/>
            <a:ext cx="4464051" cy="88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94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Određivanje amplitude struje atm. pražnjenja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461665"/>
          </a:xfrm>
        </p:spPr>
        <p:txBody>
          <a:bodyPr/>
          <a:lstStyle/>
          <a:p>
            <a:r>
              <a:rPr lang="hr-HR" sz="2400" dirty="0"/>
              <a:t>Sustav mjeri magnetsku indukciju </a:t>
            </a:r>
            <a:r>
              <a:rPr lang="hr-HR" sz="2400" i="1" dirty="0"/>
              <a:t>B </a:t>
            </a:r>
            <a:r>
              <a:rPr lang="hr-HR" sz="2400" dirty="0"/>
              <a:t>na lokaciji senzora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8</a:t>
            </a:fld>
            <a:endParaRPr lang="en-US" altLang="sr-Latn-R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68960" y="1996630"/>
                <a:ext cx="3006080" cy="8489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r-H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r-HR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hr-HR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hr-HR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sz="2400">
                              <a:latin typeface="Cambria Math" panose="02040503050406030204" pitchFamily="18" charset="0"/>
                            </a:rPr>
                            <m:t>2∙</m:t>
                          </m:r>
                          <m:r>
                            <a:rPr lang="hr-HR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hr-HR" sz="240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hr-HR" sz="24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hr-HR" sz="240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hr-HR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hr-HR" sz="240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hr-HR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hr-HR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hr-H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r-HR" sz="240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hr-HR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hr-HR" sz="24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hr-HR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960" y="1996630"/>
                <a:ext cx="3006080" cy="84895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23528" y="3284984"/>
                <a:ext cx="5112568" cy="28341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226695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hr-HR" sz="18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gdje je:</a:t>
                </a:r>
              </a:p>
              <a:p>
                <a:pPr indent="226695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r-HR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hr-HR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hr-HR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r-HR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hr-HR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=4</m:t>
                    </m:r>
                    <m:r>
                      <a:rPr lang="hr-HR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hr-HR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hr-HR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hr-HR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hr-HR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−7</m:t>
                        </m:r>
                      </m:sup>
                    </m:sSup>
                    <m:r>
                      <a:rPr lang="hr-HR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hr-HR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hr-HR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hr-HR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hr-HR" sz="18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] </m:t>
                    </m:r>
                  </m:oMath>
                </a14:m>
                <a:r>
                  <a:rPr lang="hr-HR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relativna permeabilnost;  </a:t>
                </a:r>
              </a:p>
              <a:p>
                <a:pPr indent="226695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hr-HR" sz="1800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hr-HR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brzina svjetlosti, c = 3 x 10</a:t>
                </a:r>
                <a:r>
                  <a:rPr lang="hr-HR" sz="1800" baseline="30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hr-HR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[m/s];</a:t>
                </a:r>
              </a:p>
              <a:p>
                <a:pPr indent="226695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hr-HR" sz="1800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hr-HR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brzina povratnog udara, v = 1,126 x 10</a:t>
                </a:r>
                <a:r>
                  <a:rPr lang="hr-HR" sz="1800" baseline="30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hr-HR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[m/s];</a:t>
                </a:r>
              </a:p>
              <a:p>
                <a:pPr indent="226695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hr-HR" sz="1800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</a:t>
                </a:r>
                <a:r>
                  <a:rPr lang="hr-HR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udaljenost udara od senzora [km];</a:t>
                </a:r>
              </a:p>
              <a:p>
                <a:pPr indent="226695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hr-HR" sz="1800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hr-HR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magnetska indukcija na lokaciji senzora [T].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284984"/>
                <a:ext cx="5112568" cy="2834109"/>
              </a:xfrm>
              <a:prstGeom prst="rect">
                <a:avLst/>
              </a:prstGeom>
              <a:blipFill rotWithShape="0">
                <a:blip r:embed="rId3"/>
                <a:stretch>
                  <a:fillRect t="-1075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8857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Amplitudna distribucija struja munja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9</a:t>
            </a:fld>
            <a:endParaRPr lang="en-US" alt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700808"/>
            <a:ext cx="6498576" cy="44424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802209" y="2583679"/>
                <a:ext cx="2017604" cy="984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hr-H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hr-HR" i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hr-H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r-H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hr-H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hr-HR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num>
                                    <m:den>
                                      <m:r>
                                        <a:rPr lang="hr-HR" i="0">
                                          <a:latin typeface="Cambria Math" panose="02040503050406030204" pitchFamily="18" charset="0"/>
                                        </a:rPr>
                                        <m:t>31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hr-HR" i="0">
                                  <a:latin typeface="Cambria Math" panose="02040503050406030204" pitchFamily="18" charset="0"/>
                                </a:rPr>
                                <m:t>2,6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r-HR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209" y="2583679"/>
                <a:ext cx="2017604" cy="98482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802209" y="5128648"/>
                <a:ext cx="2070502" cy="10145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hr-H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hr-HR" i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hr-H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r-H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hr-H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hr-HR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num>
                                    <m:den>
                                      <m:r>
                                        <a:rPr lang="hr-HR" i="0">
                                          <a:latin typeface="Cambria Math" panose="02040503050406030204" pitchFamily="18" charset="0"/>
                                        </a:rPr>
                                        <m:t>8,8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hr-HR" i="0">
                                  <a:latin typeface="Cambria Math" panose="02040503050406030204" pitchFamily="18" charset="0"/>
                                </a:rPr>
                                <m:t>2,5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r-HR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209" y="5128648"/>
                <a:ext cx="2070502" cy="10145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802209" y="1761291"/>
            <a:ext cx="20951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err="1"/>
              <a:t>Kumul</a:t>
            </a:r>
            <a:r>
              <a:rPr lang="hr-HR" dirty="0"/>
              <a:t>. </a:t>
            </a:r>
            <a:r>
              <a:rPr lang="hr-HR" dirty="0" err="1"/>
              <a:t>amp</a:t>
            </a:r>
            <a:r>
              <a:rPr lang="hr-HR" dirty="0"/>
              <a:t> </a:t>
            </a:r>
            <a:r>
              <a:rPr lang="hr-HR" dirty="0" err="1"/>
              <a:t>dist</a:t>
            </a:r>
            <a:r>
              <a:rPr lang="hr-HR" dirty="0"/>
              <a:t>.</a:t>
            </a:r>
          </a:p>
          <a:p>
            <a:r>
              <a:rPr lang="hr-HR" dirty="0"/>
              <a:t>prema CIGRE: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02208" y="4282443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err="1"/>
              <a:t>Kumul</a:t>
            </a:r>
            <a:r>
              <a:rPr lang="hr-HR" dirty="0"/>
              <a:t>. </a:t>
            </a:r>
            <a:r>
              <a:rPr lang="hr-HR" dirty="0" err="1"/>
              <a:t>amp</a:t>
            </a:r>
            <a:r>
              <a:rPr lang="hr-HR" dirty="0"/>
              <a:t> </a:t>
            </a:r>
            <a:r>
              <a:rPr lang="hr-HR" dirty="0" err="1"/>
              <a:t>dist</a:t>
            </a:r>
            <a:r>
              <a:rPr lang="hr-HR" dirty="0"/>
              <a:t>.</a:t>
            </a:r>
          </a:p>
          <a:p>
            <a:r>
              <a:rPr lang="hr-HR" dirty="0"/>
              <a:t>prema </a:t>
            </a:r>
            <a:r>
              <a:rPr lang="hr-HR" dirty="0" smtClean="0"/>
              <a:t>SLAP-u: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95284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r>
              <a:rPr lang="hr-HR" altLang="sr-Latn-RS" sz="3200" dirty="0"/>
              <a:t>Broj atmosferskih pražnjenja</a:t>
            </a:r>
          </a:p>
        </p:txBody>
      </p:sp>
      <p:pic>
        <p:nvPicPr>
          <p:cNvPr id="7171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F3F57CBD-D642-413B-B3EF-993A2DCBC3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395197"/>
              </p:ext>
            </p:extLst>
          </p:nvPr>
        </p:nvGraphicFramePr>
        <p:xfrm>
          <a:off x="107505" y="1052737"/>
          <a:ext cx="892854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r>
              <a:rPr lang="hr-HR" altLang="sr-Latn-RS" sz="3200"/>
              <a:t>Broj atmosferskih pražnjenja</a:t>
            </a:r>
          </a:p>
        </p:txBody>
      </p:sp>
      <p:pic>
        <p:nvPicPr>
          <p:cNvPr id="9219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DD430082-DD03-4DCE-94EA-F7FD2AE763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822257"/>
              </p:ext>
            </p:extLst>
          </p:nvPr>
        </p:nvGraphicFramePr>
        <p:xfrm>
          <a:off x="143508" y="1268760"/>
          <a:ext cx="8856983" cy="5106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07950" y="58738"/>
            <a:ext cx="8928100" cy="633412"/>
          </a:xfrm>
        </p:spPr>
        <p:txBody>
          <a:bodyPr/>
          <a:lstStyle/>
          <a:p>
            <a:r>
              <a:rPr lang="hr-HR" altLang="sr-Latn-RS" sz="2800" dirty="0"/>
              <a:t>Detekcija atm. pražnjenja u zemlju po amplitudi</a:t>
            </a:r>
          </a:p>
        </p:txBody>
      </p:sp>
      <p:pic>
        <p:nvPicPr>
          <p:cNvPr id="7171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1094E34A-A134-4696-95D0-14300F3348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1174279"/>
              </p:ext>
            </p:extLst>
          </p:nvPr>
        </p:nvGraphicFramePr>
        <p:xfrm>
          <a:off x="107950" y="692150"/>
          <a:ext cx="8928100" cy="286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xmlns="" id="{4381774A-16BD-4365-BFE8-1D61C3BC01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5907918"/>
              </p:ext>
            </p:extLst>
          </p:nvPr>
        </p:nvGraphicFramePr>
        <p:xfrm>
          <a:off x="107951" y="3645024"/>
          <a:ext cx="8928100" cy="3154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93522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116"/>
          <p:cNvSpPr>
            <a:spLocks noChangeArrowheads="1"/>
          </p:cNvSpPr>
          <p:nvPr/>
        </p:nvSpPr>
        <p:spPr bwMode="auto">
          <a:xfrm>
            <a:off x="812800" y="2614613"/>
            <a:ext cx="3241675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sr-Latn-CS"/>
          </a:p>
        </p:txBody>
      </p:sp>
      <p:sp>
        <p:nvSpPr>
          <p:cNvPr id="5127" name="Rectangle 118"/>
          <p:cNvSpPr>
            <a:spLocks noChangeArrowheads="1"/>
          </p:cNvSpPr>
          <p:nvPr/>
        </p:nvSpPr>
        <p:spPr bwMode="auto">
          <a:xfrm>
            <a:off x="812800" y="2614613"/>
            <a:ext cx="26543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sr-Latn-CS"/>
          </a:p>
        </p:txBody>
      </p:sp>
      <p:sp>
        <p:nvSpPr>
          <p:cNvPr id="32" name="TextBox 31"/>
          <p:cNvSpPr txBox="1"/>
          <p:nvPr/>
        </p:nvSpPr>
        <p:spPr>
          <a:xfrm>
            <a:off x="395536" y="195027"/>
            <a:ext cx="8244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Izokeraunička razina u RH 2013.-2017.</a:t>
            </a: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532440" y="6453336"/>
            <a:ext cx="467544" cy="287610"/>
          </a:xfrm>
        </p:spPr>
        <p:txBody>
          <a:bodyPr/>
          <a:lstStyle/>
          <a:p>
            <a:pPr>
              <a:defRPr/>
            </a:pPr>
            <a:fld id="{91E46876-F4FB-4AC8-818C-D168D421C8E4}" type="slidenum">
              <a:rPr lang="hr-HR" smtClean="0"/>
              <a:pPr>
                <a:defRPr/>
              </a:pPr>
              <a:t>13</a:t>
            </a:fld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BECC672-35FB-4A97-914B-246B6E0F8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84" y="836712"/>
            <a:ext cx="8406680" cy="5655725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xmlns="" id="{0DD1F181-FCF1-46A2-B65B-543B130D96F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95536" y="4459649"/>
          <a:ext cx="1704054" cy="200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Image" r:id="rId4" imgW="6768000" imgH="7961760" progId="Photoshop.Image.13">
                  <p:embed/>
                </p:oleObj>
              </mc:Choice>
              <mc:Fallback>
                <p:oleObj name="Image" r:id="rId4" imgW="6768000" imgH="79617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536" y="4459649"/>
                        <a:ext cx="1704054" cy="200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162182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116"/>
          <p:cNvSpPr>
            <a:spLocks noChangeArrowheads="1"/>
          </p:cNvSpPr>
          <p:nvPr/>
        </p:nvSpPr>
        <p:spPr bwMode="auto">
          <a:xfrm>
            <a:off x="812800" y="2614613"/>
            <a:ext cx="3241675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sr-Latn-CS"/>
          </a:p>
        </p:txBody>
      </p:sp>
      <p:sp>
        <p:nvSpPr>
          <p:cNvPr id="5127" name="Rectangle 118"/>
          <p:cNvSpPr>
            <a:spLocks noChangeArrowheads="1"/>
          </p:cNvSpPr>
          <p:nvPr/>
        </p:nvSpPr>
        <p:spPr bwMode="auto">
          <a:xfrm>
            <a:off x="812800" y="2614613"/>
            <a:ext cx="26543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sr-Latn-CS"/>
          </a:p>
        </p:txBody>
      </p:sp>
      <p:sp>
        <p:nvSpPr>
          <p:cNvPr id="32" name="TextBox 31"/>
          <p:cNvSpPr txBox="1"/>
          <p:nvPr/>
        </p:nvSpPr>
        <p:spPr>
          <a:xfrm>
            <a:off x="395536" y="195027"/>
            <a:ext cx="8244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Gustoća udara munja u RH 2013.-2017.</a:t>
            </a: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532440" y="6453336"/>
            <a:ext cx="467544" cy="287610"/>
          </a:xfrm>
        </p:spPr>
        <p:txBody>
          <a:bodyPr/>
          <a:lstStyle/>
          <a:p>
            <a:pPr>
              <a:defRPr/>
            </a:pPr>
            <a:fld id="{91E46876-F4FB-4AC8-818C-D168D421C8E4}" type="slidenum">
              <a:rPr lang="hr-HR" smtClean="0"/>
              <a:pPr>
                <a:defRPr/>
              </a:pPr>
              <a:t>14</a:t>
            </a:fld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3605FD5-B05F-4880-A972-E53CEBD60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42" y="629779"/>
            <a:ext cx="8244916" cy="6228221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xmlns="" id="{D7A69C6A-702B-4697-B372-3EBBF9B95B3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21550" y="5064233"/>
          <a:ext cx="1314146" cy="1749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Image" r:id="rId4" imgW="3644280" imgH="4850640" progId="Photoshop.Image.13">
                  <p:embed/>
                </p:oleObj>
              </mc:Choice>
              <mc:Fallback>
                <p:oleObj name="Image" r:id="rId4" imgW="3644280" imgH="48506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1550" y="5064233"/>
                        <a:ext cx="1314146" cy="17491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96080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Točnost lociranja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1348061"/>
          </a:xfrm>
        </p:spPr>
        <p:txBody>
          <a:bodyPr/>
          <a:lstStyle/>
          <a:p>
            <a:r>
              <a:rPr lang="hr-HR" sz="2400" dirty="0"/>
              <a:t>Engl. location accuracy, LA</a:t>
            </a:r>
          </a:p>
          <a:p>
            <a:r>
              <a:rPr lang="hr-HR" sz="2400" dirty="0"/>
              <a:t>Kalibracija za udare u zemlju (95% uzoraka)</a:t>
            </a:r>
          </a:p>
          <a:p>
            <a:endParaRPr lang="hr-HR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15</a:t>
            </a:fld>
            <a:endParaRPr lang="en-US" altLang="sr-Latn-R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827584" y="1821837"/>
          <a:ext cx="7489293" cy="4982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r:id="rId3" imgW="6704552" imgH="4492847" progId="Visio.Drawing.11">
                  <p:embed/>
                </p:oleObj>
              </mc:Choice>
              <mc:Fallback>
                <p:oleObj r:id="rId3" imgW="6704552" imgH="449284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821837"/>
                        <a:ext cx="7489293" cy="49820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8593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r>
              <a:rPr lang="hr-HR" altLang="sr-Latn-RS" sz="3200"/>
              <a:t>Točnost lociranja sustava</a:t>
            </a:r>
          </a:p>
        </p:txBody>
      </p:sp>
      <p:pic>
        <p:nvPicPr>
          <p:cNvPr id="17411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Content Placeholder 4" descr="D:\Projekti\Projekt - SLAP - HOPS - Statistika\! Radno - HOPS statistika 2014\Dokument\Tocnost_lociranja.png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2925" y="981075"/>
            <a:ext cx="5518150" cy="5472113"/>
          </a:xfrm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981075"/>
            <a:ext cx="14573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>
            <a:spLocks/>
          </p:cNvSpPr>
          <p:nvPr/>
        </p:nvSpPr>
        <p:spPr>
          <a:xfrm>
            <a:off x="3179763" y="2924175"/>
            <a:ext cx="371475" cy="361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hr-HR"/>
          </a:p>
        </p:txBody>
      </p:sp>
      <p:sp>
        <p:nvSpPr>
          <p:cNvPr id="8" name="Oval 7"/>
          <p:cNvSpPr>
            <a:spLocks/>
          </p:cNvSpPr>
          <p:nvPr/>
        </p:nvSpPr>
        <p:spPr>
          <a:xfrm>
            <a:off x="3541713" y="3381375"/>
            <a:ext cx="371475" cy="361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hr-HR"/>
          </a:p>
        </p:txBody>
      </p:sp>
      <p:sp>
        <p:nvSpPr>
          <p:cNvPr id="9" name="Oval 8"/>
          <p:cNvSpPr>
            <a:spLocks/>
          </p:cNvSpPr>
          <p:nvPr/>
        </p:nvSpPr>
        <p:spPr>
          <a:xfrm>
            <a:off x="3851275" y="3789363"/>
            <a:ext cx="371475" cy="361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hr-HR"/>
          </a:p>
        </p:txBody>
      </p:sp>
      <p:sp>
        <p:nvSpPr>
          <p:cNvPr id="10" name="Oval 9"/>
          <p:cNvSpPr>
            <a:spLocks/>
          </p:cNvSpPr>
          <p:nvPr/>
        </p:nvSpPr>
        <p:spPr>
          <a:xfrm>
            <a:off x="4211638" y="4221163"/>
            <a:ext cx="371475" cy="361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hr-HR"/>
          </a:p>
        </p:txBody>
      </p:sp>
      <p:cxnSp>
        <p:nvCxnSpPr>
          <p:cNvPr id="11" name="Straight Arrow Connector 38"/>
          <p:cNvCxnSpPr>
            <a:cxnSpLocks noChangeShapeType="1"/>
          </p:cNvCxnSpPr>
          <p:nvPr/>
        </p:nvCxnSpPr>
        <p:spPr bwMode="auto">
          <a:xfrm rot="10800000">
            <a:off x="4383088" y="4402138"/>
            <a:ext cx="420687" cy="476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>
                <a:lumMod val="100000"/>
                <a:lumOff val="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 rot="10800000">
            <a:off x="4032250" y="3979863"/>
            <a:ext cx="428625" cy="0"/>
          </a:xfrm>
          <a:prstGeom prst="straightConnector1">
            <a:avLst/>
          </a:prstGeom>
          <a:noFill/>
          <a:ln w="28575">
            <a:solidFill>
              <a:schemeClr val="tx1">
                <a:lumMod val="100000"/>
                <a:lumOff val="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rot="10800000">
            <a:off x="3713163" y="3562350"/>
            <a:ext cx="428625" cy="0"/>
          </a:xfrm>
          <a:prstGeom prst="straightConnector1">
            <a:avLst/>
          </a:prstGeom>
          <a:noFill/>
          <a:ln w="28575">
            <a:solidFill>
              <a:schemeClr val="tx1">
                <a:lumMod val="100000"/>
                <a:lumOff val="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rot="10800000">
            <a:off x="3365500" y="3121025"/>
            <a:ext cx="428625" cy="0"/>
          </a:xfrm>
          <a:prstGeom prst="straightConnector1">
            <a:avLst/>
          </a:prstGeom>
          <a:noFill/>
          <a:ln w="28575">
            <a:solidFill>
              <a:schemeClr val="tx1">
                <a:lumMod val="100000"/>
                <a:lumOff val="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Box 45"/>
          <p:cNvSpPr txBox="1">
            <a:spLocks/>
          </p:cNvSpPr>
          <p:nvPr/>
        </p:nvSpPr>
        <p:spPr>
          <a:xfrm>
            <a:off x="4876800" y="4283075"/>
            <a:ext cx="1133475" cy="285750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540385" algn="l"/>
              </a:tabLst>
              <a:defRPr/>
            </a:pPr>
            <a:r>
              <a:rPr lang="hr-HR" sz="1200">
                <a:ea typeface="Times New Roman" panose="02020603050405020304" pitchFamily="18" charset="0"/>
              </a:rPr>
              <a:t>Vjetroagregat</a:t>
            </a:r>
          </a:p>
        </p:txBody>
      </p:sp>
      <p:sp>
        <p:nvSpPr>
          <p:cNvPr id="17" name="Text Box 44"/>
          <p:cNvSpPr txBox="1">
            <a:spLocks/>
          </p:cNvSpPr>
          <p:nvPr/>
        </p:nvSpPr>
        <p:spPr>
          <a:xfrm>
            <a:off x="4546600" y="3851275"/>
            <a:ext cx="1133475" cy="285750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540385" algn="l"/>
              </a:tabLst>
              <a:defRPr/>
            </a:pPr>
            <a:r>
              <a:rPr lang="hr-HR" sz="1200" dirty="0" err="1">
                <a:ea typeface="Times New Roman" panose="02020603050405020304" pitchFamily="18" charset="0"/>
              </a:rPr>
              <a:t>Vjetroagregat</a:t>
            </a:r>
            <a:endParaRPr lang="hr-HR" sz="1200" dirty="0">
              <a:ea typeface="Times New Roman" panose="02020603050405020304" pitchFamily="18" charset="0"/>
            </a:endParaRPr>
          </a:p>
        </p:txBody>
      </p:sp>
      <p:sp>
        <p:nvSpPr>
          <p:cNvPr id="18" name="Text Box 43"/>
          <p:cNvSpPr txBox="1">
            <a:spLocks/>
          </p:cNvSpPr>
          <p:nvPr/>
        </p:nvSpPr>
        <p:spPr>
          <a:xfrm>
            <a:off x="4237038" y="3435350"/>
            <a:ext cx="1133475" cy="285750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540385" algn="l"/>
              </a:tabLst>
              <a:defRPr/>
            </a:pPr>
            <a:r>
              <a:rPr lang="hr-HR" sz="1200">
                <a:ea typeface="Times New Roman" panose="02020603050405020304" pitchFamily="18" charset="0"/>
              </a:rPr>
              <a:t>Vjetroagregat</a:t>
            </a:r>
          </a:p>
        </p:txBody>
      </p:sp>
      <p:sp>
        <p:nvSpPr>
          <p:cNvPr id="19" name="Text Box 42"/>
          <p:cNvSpPr txBox="1">
            <a:spLocks/>
          </p:cNvSpPr>
          <p:nvPr/>
        </p:nvSpPr>
        <p:spPr>
          <a:xfrm>
            <a:off x="3884613" y="2968625"/>
            <a:ext cx="1133475" cy="285750"/>
          </a:xfrm>
          <a:prstGeom prst="rect">
            <a:avLst/>
          </a:prstGeom>
          <a:noFill/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540385" algn="l"/>
              </a:tabLst>
              <a:defRPr/>
            </a:pPr>
            <a:r>
              <a:rPr lang="hr-HR" sz="1200">
                <a:ea typeface="Times New Roman" panose="02020603050405020304" pitchFamily="18" charset="0"/>
              </a:rPr>
              <a:t>Vjetroagregat</a:t>
            </a:r>
          </a:p>
        </p:txBody>
      </p: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3321050" y="3121025"/>
            <a:ext cx="44450" cy="19050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 flipH="1">
            <a:off x="3675063" y="3562350"/>
            <a:ext cx="46037" cy="19050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>
          <a:xfrm flipH="1">
            <a:off x="3987800" y="3960813"/>
            <a:ext cx="44450" cy="19050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/>
          </p:cNvCxnSpPr>
          <p:nvPr/>
        </p:nvCxnSpPr>
        <p:spPr>
          <a:xfrm flipH="1">
            <a:off x="4356100" y="4391025"/>
            <a:ext cx="46038" cy="19050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30" name="Group 23"/>
          <p:cNvGrpSpPr>
            <a:grpSpLocks/>
          </p:cNvGrpSpPr>
          <p:nvPr/>
        </p:nvGrpSpPr>
        <p:grpSpPr bwMode="auto">
          <a:xfrm>
            <a:off x="1928813" y="5824538"/>
            <a:ext cx="2000250" cy="522287"/>
            <a:chOff x="-1644100" y="2591060"/>
            <a:chExt cx="2000250" cy="609600"/>
          </a:xfrm>
        </p:grpSpPr>
        <p:sp>
          <p:nvSpPr>
            <p:cNvPr id="25" name="Text Box 40"/>
            <p:cNvSpPr txBox="1">
              <a:spLocks/>
            </p:cNvSpPr>
            <p:nvPr/>
          </p:nvSpPr>
          <p:spPr>
            <a:xfrm>
              <a:off x="-1644100" y="2591060"/>
              <a:ext cx="2000250" cy="60960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ts val="1200"/>
                </a:spcBef>
                <a:spcAft>
                  <a:spcPts val="600"/>
                </a:spcAft>
              </a:pPr>
              <a:r>
                <a:rPr lang="hr-HR" altLang="sr-Latn-RS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Statistička greška</a:t>
              </a:r>
            </a:p>
            <a:p>
              <a:pPr algn="r"/>
              <a:r>
                <a:rPr lang="hr-HR" altLang="sr-Latn-RS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Sustavna greška</a:t>
              </a:r>
            </a:p>
          </p:txBody>
        </p:sp>
        <p:cxnSp>
          <p:nvCxnSpPr>
            <p:cNvPr id="26" name="Straight Arrow Connector 25"/>
            <p:cNvCxnSpPr>
              <a:cxnSpLocks/>
            </p:cNvCxnSpPr>
            <p:nvPr/>
          </p:nvCxnSpPr>
          <p:spPr>
            <a:xfrm flipH="1">
              <a:off x="-1250400" y="2694822"/>
              <a:ext cx="44450" cy="190847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cxnSpLocks noChangeShapeType="1"/>
            </p:cNvCxnSpPr>
            <p:nvPr/>
          </p:nvCxnSpPr>
          <p:spPr bwMode="auto">
            <a:xfrm rot="10800000">
              <a:off x="-1464713" y="3072811"/>
              <a:ext cx="428625" cy="0"/>
            </a:xfrm>
            <a:prstGeom prst="straightConnector1">
              <a:avLst/>
            </a:prstGeom>
            <a:noFill/>
            <a:ln w="28575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Srednja greška lociranja 2009. – 2017.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954107"/>
          </a:xfrm>
        </p:spPr>
        <p:txBody>
          <a:bodyPr/>
          <a:lstStyle/>
          <a:p>
            <a:r>
              <a:rPr lang="hr-HR" sz="2400" dirty="0"/>
              <a:t>Parametar greške lociranja se mijenja tokom rada sustava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17</a:t>
            </a:fld>
            <a:endParaRPr lang="en-US" altLang="sr-Latn-R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C701167E-E533-4ED8-AD5C-17783CBADECA}"/>
              </a:ext>
            </a:extLst>
          </p:cNvPr>
          <p:cNvGraphicFramePr/>
          <p:nvPr>
            <p:extLst/>
          </p:nvPr>
        </p:nvGraphicFramePr>
        <p:xfrm>
          <a:off x="317400" y="2115082"/>
          <a:ext cx="8496944" cy="4160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193195" y="2527136"/>
            <a:ext cx="419100" cy="419100"/>
            <a:chOff x="2745" y="14820"/>
            <a:chExt cx="660" cy="660"/>
          </a:xfrm>
        </p:grpSpPr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2745" y="14820"/>
              <a:ext cx="660" cy="66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hr-HR"/>
            </a:p>
          </p:txBody>
        </p:sp>
        <p:sp>
          <p:nvSpPr>
            <p:cNvPr id="8" name="Text Box 59"/>
            <p:cNvSpPr txBox="1">
              <a:spLocks noChangeArrowheads="1"/>
            </p:cNvSpPr>
            <p:nvPr/>
          </p:nvSpPr>
          <p:spPr bwMode="auto">
            <a:xfrm>
              <a:off x="2865" y="14940"/>
              <a:ext cx="405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hr-H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" name="AutoShape 60"/>
          <p:cNvSpPr>
            <a:spLocks noChangeArrowheads="1"/>
          </p:cNvSpPr>
          <p:nvPr/>
        </p:nvSpPr>
        <p:spPr bwMode="auto">
          <a:xfrm>
            <a:off x="5336070" y="2946236"/>
            <a:ext cx="152400" cy="400050"/>
          </a:xfrm>
          <a:prstGeom prst="upArrow">
            <a:avLst>
              <a:gd name="adj1" fmla="val 50000"/>
              <a:gd name="adj2" fmla="val 65625"/>
            </a:avLst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eaVert" wrap="square" lIns="91440" tIns="45720" rIns="91440" bIns="45720" anchor="t" anchorCtr="0" upright="1">
            <a:noAutofit/>
          </a:bodyPr>
          <a:lstStyle/>
          <a:p>
            <a:endParaRPr lang="hr-HR"/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619672" y="2553773"/>
            <a:ext cx="419100" cy="419100"/>
            <a:chOff x="2745" y="14820"/>
            <a:chExt cx="660" cy="660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2745" y="14820"/>
              <a:ext cx="660" cy="66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hr-HR"/>
            </a:p>
          </p:txBody>
        </p:sp>
        <p:sp>
          <p:nvSpPr>
            <p:cNvPr id="12" name="Text Box 63"/>
            <p:cNvSpPr txBox="1">
              <a:spLocks noChangeArrowheads="1"/>
            </p:cNvSpPr>
            <p:nvPr/>
          </p:nvSpPr>
          <p:spPr bwMode="auto">
            <a:xfrm>
              <a:off x="2865" y="14940"/>
              <a:ext cx="405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hr-H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13" name="AutoShape 64"/>
          <p:cNvSpPr>
            <a:spLocks noChangeArrowheads="1"/>
          </p:cNvSpPr>
          <p:nvPr/>
        </p:nvSpPr>
        <p:spPr bwMode="auto">
          <a:xfrm>
            <a:off x="1762547" y="2972873"/>
            <a:ext cx="152400" cy="371475"/>
          </a:xfrm>
          <a:prstGeom prst="upArrow">
            <a:avLst>
              <a:gd name="adj1" fmla="val 50000"/>
              <a:gd name="adj2" fmla="val 60938"/>
            </a:avLst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eaVert" wrap="square" lIns="91440" tIns="45720" rIns="91440" bIns="45720" anchor="t" anchorCtr="0" upright="1">
            <a:noAutofit/>
          </a:bodyPr>
          <a:lstStyle/>
          <a:p>
            <a:endParaRPr lang="hr-HR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7065682" y="2527136"/>
            <a:ext cx="419100" cy="419100"/>
            <a:chOff x="2745" y="14820"/>
            <a:chExt cx="660" cy="660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2745" y="14820"/>
              <a:ext cx="660" cy="66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hr-HR"/>
            </a:p>
          </p:txBody>
        </p:sp>
        <p:sp>
          <p:nvSpPr>
            <p:cNvPr id="16" name="Text Box 59"/>
            <p:cNvSpPr txBox="1">
              <a:spLocks noChangeArrowheads="1"/>
            </p:cNvSpPr>
            <p:nvPr/>
          </p:nvSpPr>
          <p:spPr bwMode="auto">
            <a:xfrm>
              <a:off x="2865" y="14940"/>
              <a:ext cx="405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hr-H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17" name="AutoShape 60"/>
          <p:cNvSpPr>
            <a:spLocks noChangeArrowheads="1"/>
          </p:cNvSpPr>
          <p:nvPr/>
        </p:nvSpPr>
        <p:spPr bwMode="auto">
          <a:xfrm>
            <a:off x="7199032" y="2946236"/>
            <a:ext cx="152400" cy="400050"/>
          </a:xfrm>
          <a:prstGeom prst="upArrow">
            <a:avLst>
              <a:gd name="adj1" fmla="val 50000"/>
              <a:gd name="adj2" fmla="val 65625"/>
            </a:avLst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eaVert" wrap="square" lIns="91440" tIns="45720" rIns="91440" bIns="45720" anchor="t" anchorCtr="0" upright="1">
            <a:noAutofit/>
          </a:bodyPr>
          <a:lstStyle/>
          <a:p>
            <a:endParaRPr lang="hr-HR"/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1425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r>
              <a:rPr lang="hr-HR" altLang="sr-Latn-RS" sz="3200"/>
              <a:t>Točnost lociranja sustava</a:t>
            </a:r>
          </a:p>
        </p:txBody>
      </p:sp>
      <p:pic>
        <p:nvPicPr>
          <p:cNvPr id="15363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altLang="sr-Latn-RS"/>
          </a:p>
        </p:txBody>
      </p:sp>
      <p:pic>
        <p:nvPicPr>
          <p:cNvPr id="15365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67" t="13818" r="10208" b="25667"/>
          <a:stretch>
            <a:fillRect/>
          </a:stretch>
        </p:blipFill>
        <p:spPr bwMode="auto">
          <a:xfrm>
            <a:off x="539750" y="1125538"/>
            <a:ext cx="8097838" cy="538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6" name="Group 30"/>
          <p:cNvGrpSpPr>
            <a:grpSpLocks/>
          </p:cNvGrpSpPr>
          <p:nvPr/>
        </p:nvGrpSpPr>
        <p:grpSpPr bwMode="auto">
          <a:xfrm>
            <a:off x="7151688" y="1238250"/>
            <a:ext cx="1381125" cy="285750"/>
            <a:chOff x="6495" y="14820"/>
            <a:chExt cx="2175" cy="450"/>
          </a:xfrm>
        </p:grpSpPr>
        <p:sp>
          <p:nvSpPr>
            <p:cNvPr id="32" name="Text Box 71"/>
            <p:cNvSpPr txBox="1">
              <a:spLocks noChangeArrowheads="1"/>
            </p:cNvSpPr>
            <p:nvPr/>
          </p:nvSpPr>
          <p:spPr bwMode="auto">
            <a:xfrm>
              <a:off x="6495" y="14820"/>
              <a:ext cx="2175" cy="450"/>
            </a:xfrm>
            <a:prstGeom prst="rect">
              <a:avLst/>
            </a:prstGeom>
            <a:solidFill>
              <a:schemeClr val="bg1">
                <a:lumMod val="100000"/>
                <a:lumOff val="0"/>
              </a:schemeClr>
            </a:solidFill>
            <a:ln w="6350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r">
                <a:spcBef>
                  <a:spcPts val="1200"/>
                </a:spcBef>
                <a:spcAft>
                  <a:spcPts val="600"/>
                </a:spcAft>
                <a:tabLst>
                  <a:tab pos="540385" algn="l"/>
                </a:tabLst>
                <a:defRPr/>
              </a:pPr>
              <a:r>
                <a:rPr lang="hr-HR" sz="1200">
                  <a:ea typeface="Times New Roman" panose="02020603050405020304" pitchFamily="18" charset="0"/>
                </a:rPr>
                <a:t>1000 m</a:t>
              </a:r>
            </a:p>
          </p:txBody>
        </p:sp>
        <p:cxnSp>
          <p:nvCxnSpPr>
            <p:cNvPr id="15371" name="AutoShape 73"/>
            <p:cNvCxnSpPr>
              <a:cxnSpLocks noChangeShapeType="1"/>
            </p:cNvCxnSpPr>
            <p:nvPr/>
          </p:nvCxnSpPr>
          <p:spPr bwMode="auto">
            <a:xfrm>
              <a:off x="6735" y="15045"/>
              <a:ext cx="705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5367" name="AutoShape 68"/>
          <p:cNvCxnSpPr>
            <a:cxnSpLocks noChangeShapeType="1"/>
          </p:cNvCxnSpPr>
          <p:nvPr/>
        </p:nvCxnSpPr>
        <p:spPr bwMode="auto">
          <a:xfrm flipV="1">
            <a:off x="1263650" y="4076700"/>
            <a:ext cx="284163" cy="4318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68" name="AutoShape 68"/>
          <p:cNvCxnSpPr>
            <a:cxnSpLocks noChangeShapeType="1"/>
          </p:cNvCxnSpPr>
          <p:nvPr/>
        </p:nvCxnSpPr>
        <p:spPr bwMode="auto">
          <a:xfrm flipV="1">
            <a:off x="6516688" y="5157788"/>
            <a:ext cx="284162" cy="4318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69" name="AutoShape 68"/>
          <p:cNvCxnSpPr>
            <a:cxnSpLocks noChangeShapeType="1"/>
          </p:cNvCxnSpPr>
          <p:nvPr/>
        </p:nvCxnSpPr>
        <p:spPr bwMode="auto">
          <a:xfrm flipV="1">
            <a:off x="4787900" y="2852738"/>
            <a:ext cx="284163" cy="4318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Bliski udar uz pojavu induciranog prenapona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9108" t="25631" r="1816" b="41969"/>
          <a:stretch/>
        </p:blipFill>
        <p:spPr>
          <a:xfrm>
            <a:off x="231518" y="1336252"/>
            <a:ext cx="8680964" cy="223224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19</a:t>
            </a:fld>
            <a:endParaRPr lang="en-US" altLang="sr-Latn-R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7507" b="20195"/>
          <a:stretch/>
        </p:blipFill>
        <p:spPr>
          <a:xfrm>
            <a:off x="1403648" y="3632797"/>
            <a:ext cx="5813088" cy="322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413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pPr lvl="2"/>
            <a:r>
              <a:rPr lang="hr-HR" sz="2800" dirty="0"/>
              <a:t>Udar u dalekovodni stup ili zaštitno uže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9938" t="22029" r="1816" b="41971"/>
          <a:stretch/>
        </p:blipFill>
        <p:spPr>
          <a:xfrm>
            <a:off x="323528" y="1412776"/>
            <a:ext cx="8568944" cy="252028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20</a:t>
            </a:fld>
            <a:endParaRPr lang="en-US" altLang="sr-Latn-R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1600" y="4437112"/>
                <a:ext cx="2880320" cy="13167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r-H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r-HR" sz="28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hr-HR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hr-HR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r-H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r-HR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hr-HR" sz="2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hr-HR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sz="28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hr-H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r-HR" sz="2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hr-HR" sz="2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r>
                            <a:rPr lang="hr-HR" sz="2800" i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hr-HR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sz="28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hr-HR" sz="2800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den>
                          </m:f>
                          <m:r>
                            <a:rPr lang="hr-HR" sz="2800" i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hr-HR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sz="28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hr-H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r-HR" sz="2800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hr-HR" sz="28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hr-HR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437112"/>
                <a:ext cx="2880320" cy="131670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860032" y="5007228"/>
            <a:ext cx="34440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800" i="1" dirty="0"/>
              <a:t>i</a:t>
            </a:r>
            <a:r>
              <a:rPr lang="hr-HR" sz="1800" i="1" baseline="-25000" dirty="0"/>
              <a:t>m</a:t>
            </a:r>
            <a:r>
              <a:rPr lang="hr-HR" sz="1800" dirty="0"/>
              <a:t> – struja munje u kA</a:t>
            </a:r>
          </a:p>
          <a:p>
            <a:r>
              <a:rPr lang="hr-HR" sz="1800" i="1" dirty="0"/>
              <a:t>R</a:t>
            </a:r>
            <a:r>
              <a:rPr lang="hr-HR" sz="1800" i="1" baseline="-25000" dirty="0"/>
              <a:t>s</a:t>
            </a:r>
            <a:r>
              <a:rPr lang="hr-HR" sz="1800" dirty="0"/>
              <a:t> – otpor uzemljenja stupa u Ω</a:t>
            </a:r>
          </a:p>
          <a:p>
            <a:r>
              <a:rPr lang="hr-HR" sz="1800" i="1" dirty="0"/>
              <a:t>Z</a:t>
            </a:r>
            <a:r>
              <a:rPr lang="hr-HR" sz="1800" dirty="0"/>
              <a:t> – valni otpor zaštitnog užeta</a:t>
            </a:r>
          </a:p>
          <a:p>
            <a:r>
              <a:rPr lang="hr-HR" sz="1800" i="1" dirty="0"/>
              <a:t>Z</a:t>
            </a:r>
            <a:r>
              <a:rPr lang="hr-HR" sz="1800" i="1" baseline="-25000" dirty="0"/>
              <a:t>0</a:t>
            </a:r>
            <a:r>
              <a:rPr lang="hr-HR" sz="1800" dirty="0"/>
              <a:t> – valni otpor kanala munje</a:t>
            </a:r>
          </a:p>
        </p:txBody>
      </p:sp>
    </p:spTree>
    <p:extLst>
      <p:ext uri="{BB962C8B-B14F-4D97-AF65-F5344CB8AC3E}">
        <p14:creationId xmlns:p14="http://schemas.microsoft.com/office/powerpoint/2010/main" val="2386931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hr-HR" sz="2800" dirty="0"/>
              <a:t>Direktni udar u fazni vodič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21</a:t>
            </a:fld>
            <a:endParaRPr lang="en-US" alt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9687" t="29525" r="1963" b="39763"/>
          <a:stretch/>
        </p:blipFill>
        <p:spPr>
          <a:xfrm>
            <a:off x="107514" y="1628800"/>
            <a:ext cx="8928982" cy="22322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9905" r="14666" b="17079"/>
          <a:stretch/>
        </p:blipFill>
        <p:spPr>
          <a:xfrm>
            <a:off x="1007604" y="4301817"/>
            <a:ext cx="71287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47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Korelacija isklopa prekidača i munja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2911566"/>
          </a:xfrm>
        </p:spPr>
        <p:txBody>
          <a:bodyPr/>
          <a:lstStyle/>
          <a:p>
            <a:r>
              <a:rPr lang="hr-HR" sz="2400" dirty="0"/>
              <a:t>Prijenosni vodovi 110 kV, 220 kV, 400 kV</a:t>
            </a:r>
          </a:p>
          <a:p>
            <a:r>
              <a:rPr lang="hr-HR" altLang="sr-Latn-RS" sz="2400" dirty="0"/>
              <a:t>Tri glavna izvora podataka za korelaciju:</a:t>
            </a:r>
          </a:p>
          <a:p>
            <a:pPr marL="914400" lvl="1" indent="-457200">
              <a:buFont typeface="+mj-lt"/>
              <a:buAutoNum type="arabicPeriod"/>
            </a:pPr>
            <a:r>
              <a:rPr lang="hr-HR" altLang="sr-Latn-RS" sz="2000" dirty="0">
                <a:solidFill>
                  <a:schemeClr val="tx1"/>
                </a:solidFill>
              </a:rPr>
              <a:t>Sustav za lociranje atmosferskih pražnjenja (SLAP)</a:t>
            </a:r>
          </a:p>
          <a:p>
            <a:pPr marL="914400" lvl="1" indent="-457200">
              <a:buFont typeface="+mj-lt"/>
              <a:buAutoNum type="arabicPeriod"/>
            </a:pPr>
            <a:r>
              <a:rPr lang="hr-HR" altLang="sr-Latn-RS" sz="2000" dirty="0">
                <a:solidFill>
                  <a:schemeClr val="tx1"/>
                </a:solidFill>
              </a:rPr>
              <a:t>Sustav za nadziranje upravljanja i prikupljanje podataka (eng. Supervisory Control and Data Acquisition – SCADA)</a:t>
            </a:r>
          </a:p>
          <a:p>
            <a:pPr marL="914400" lvl="1" indent="-457200">
              <a:buFont typeface="+mj-lt"/>
              <a:buAutoNum type="arabicPeriod"/>
            </a:pPr>
            <a:r>
              <a:rPr lang="hr-HR" altLang="sr-Latn-RS" sz="2000" dirty="0">
                <a:solidFill>
                  <a:schemeClr val="tx1"/>
                </a:solidFill>
              </a:rPr>
              <a:t>Geografski informacijski sustav (GIS)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22</a:t>
            </a:fld>
            <a:endParaRPr lang="en-US" alt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7804" y="3275633"/>
            <a:ext cx="352839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61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r>
              <a:rPr lang="hr-HR" altLang="sr-Latn-RS" sz="3200"/>
              <a:t>Korelacija kvara s udarom munje</a:t>
            </a:r>
          </a:p>
        </p:txBody>
      </p:sp>
      <p:pic>
        <p:nvPicPr>
          <p:cNvPr id="27651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29" descr="KDI-Korelacij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" y="2178893"/>
            <a:ext cx="70802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35081"/>
              </p:ext>
            </p:extLst>
          </p:nvPr>
        </p:nvGraphicFramePr>
        <p:xfrm>
          <a:off x="2521123" y="1340768"/>
          <a:ext cx="4608512" cy="720080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459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87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2000" b="0" dirty="0">
                          <a:effectLst/>
                        </a:rPr>
                        <a:t>PREKIDAC</a:t>
                      </a:r>
                      <a:endParaRPr lang="hr-HR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58" marR="68558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2000" b="0" dirty="0">
                          <a:effectLst/>
                        </a:rPr>
                        <a:t>ISKLJUČEN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20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MEĐUPOLOŽAJ</a:t>
                      </a:r>
                    </a:p>
                  </a:txBody>
                  <a:tcPr marL="68558" marR="68558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966619"/>
              </p:ext>
            </p:extLst>
          </p:nvPr>
        </p:nvGraphicFramePr>
        <p:xfrm>
          <a:off x="3898921" y="2348880"/>
          <a:ext cx="3230714" cy="304800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4386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2000" b="0" dirty="0">
                          <a:effectLst/>
                        </a:rPr>
                        <a:t> ZASTITAPOTICAJ</a:t>
                      </a:r>
                      <a:endParaRPr lang="hr-HR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58" marR="68558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2000" b="0" dirty="0">
                          <a:effectLst/>
                        </a:rPr>
                        <a:t>+</a:t>
                      </a:r>
                      <a:endParaRPr lang="hr-HR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58" marR="68558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187624" y="908720"/>
            <a:ext cx="6626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r-HR" altLang="sr-Latn-RS" dirty="0">
                <a:cs typeface="Times New Roman" panose="02020603050405020304" pitchFamily="18" charset="0"/>
              </a:rPr>
              <a:t>SCADA signali koji se koriste za koreliranje s udarima munja</a:t>
            </a:r>
            <a:endParaRPr lang="hr-HR" altLang="sr-Latn-R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Komponente korelacijske metode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4893647"/>
          </a:xfrm>
        </p:spPr>
        <p:txBody>
          <a:bodyPr/>
          <a:lstStyle/>
          <a:p>
            <a:r>
              <a:rPr lang="hr-HR" sz="2400" dirty="0" smtClean="0"/>
              <a:t>Algoritam </a:t>
            </a:r>
            <a:r>
              <a:rPr lang="hr-HR" sz="2400" dirty="0"/>
              <a:t>za određivanje višestrukosti atm. pražnjenja</a:t>
            </a:r>
          </a:p>
          <a:p>
            <a:pPr lvl="1"/>
            <a:r>
              <a:rPr lang="hr-HR" sz="1800" dirty="0"/>
              <a:t>Grupiranje atm. pražnjenja u višestruke udare munja</a:t>
            </a:r>
          </a:p>
          <a:p>
            <a:endParaRPr lang="hr-HR" sz="2400" dirty="0"/>
          </a:p>
          <a:p>
            <a:r>
              <a:rPr lang="hr-HR" sz="2400" dirty="0"/>
              <a:t>GIS alati i metode u procesu prostorne korelacije</a:t>
            </a:r>
            <a:endParaRPr lang="hr-HR" sz="1600" dirty="0"/>
          </a:p>
          <a:p>
            <a:pPr lvl="1"/>
            <a:r>
              <a:rPr lang="hr-HR" sz="1800" dirty="0"/>
              <a:t>Indeksiranje prostornih objekata</a:t>
            </a:r>
          </a:p>
          <a:p>
            <a:pPr lvl="1"/>
            <a:r>
              <a:rPr lang="hr-HR" sz="1800" dirty="0"/>
              <a:t>Kompenzacija greške lociranja SLAP-a</a:t>
            </a:r>
          </a:p>
          <a:p>
            <a:endParaRPr lang="hr-HR" sz="2400" dirty="0"/>
          </a:p>
          <a:p>
            <a:r>
              <a:rPr lang="hr-HR" sz="2400" dirty="0" smtClean="0"/>
              <a:t>Praćenje događaja u elektroenergetskom sustavu</a:t>
            </a:r>
          </a:p>
          <a:p>
            <a:pPr lvl="1"/>
            <a:r>
              <a:rPr lang="hr-HR" sz="1800" dirty="0" smtClean="0"/>
              <a:t>Smetnje, kvarovi, rad sklopne opreme, prorada zaštite, itd.</a:t>
            </a:r>
            <a:endParaRPr lang="hr-HR" sz="1800" dirty="0"/>
          </a:p>
          <a:p>
            <a:endParaRPr lang="hr-HR" sz="2400" dirty="0" smtClean="0"/>
          </a:p>
          <a:p>
            <a:r>
              <a:rPr lang="hr-HR" sz="2400" dirty="0" smtClean="0"/>
              <a:t>Praćenje </a:t>
            </a:r>
            <a:r>
              <a:rPr lang="hr-HR" sz="2400" dirty="0"/>
              <a:t>promjena u topologiji mreže</a:t>
            </a:r>
          </a:p>
          <a:p>
            <a:endParaRPr lang="hr-HR" sz="2400" dirty="0"/>
          </a:p>
          <a:p>
            <a:r>
              <a:rPr lang="hr-HR" sz="2400" dirty="0"/>
              <a:t>Vremenska korelacija događaja u mreži s atm. pražnjenjima</a:t>
            </a:r>
          </a:p>
          <a:p>
            <a:pPr lvl="1"/>
            <a:endParaRPr lang="hr-HR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24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99468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9" descr="Zerjavinec-strok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019168"/>
            <a:ext cx="7195832" cy="391003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08866" y="2369397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b="0" dirty="0">
                <a:solidFill>
                  <a:srgbClr val="FFFF00"/>
                </a:solidFill>
              </a:rPr>
              <a:t>50m</a:t>
            </a:r>
            <a:endParaRPr lang="en-GB" b="0" dirty="0">
              <a:solidFill>
                <a:srgbClr val="FFFF00"/>
              </a:solidFill>
            </a:endParaRPr>
          </a:p>
        </p:txBody>
      </p:sp>
      <p:sp>
        <p:nvSpPr>
          <p:cNvPr id="41988" name="Oval 7"/>
          <p:cNvSpPr>
            <a:spLocks noChangeArrowheads="1"/>
          </p:cNvSpPr>
          <p:nvPr/>
        </p:nvSpPr>
        <p:spPr bwMode="auto">
          <a:xfrm>
            <a:off x="2148037" y="2466281"/>
            <a:ext cx="611187" cy="674687"/>
          </a:xfrm>
          <a:prstGeom prst="ellipse">
            <a:avLst/>
          </a:prstGeom>
          <a:solidFill>
            <a:srgbClr val="FF0000">
              <a:alpha val="34901"/>
            </a:srgbClr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6113" y="5035550"/>
          <a:ext cx="7813785" cy="1327966"/>
        </p:xfrm>
        <a:graphic>
          <a:graphicData uri="http://schemas.openxmlformats.org/drawingml/2006/table">
            <a:tbl>
              <a:tblPr/>
              <a:tblGrid>
                <a:gridCol w="9561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61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61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328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61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61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65941"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Tip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r-HR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GPS lokacija udara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hr-HR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Vrijeme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Struja (kA)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Greška (m)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8515"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16.1549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45.8761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30.6.2009   20:59:39.7304224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-6.1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8515"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OZ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16.1547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45.8764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30.6.2009   20:59:39.9191069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-9.4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8515"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OZ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16.1554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45.8762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30.6.2009   20:59:40.0120872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-5.2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8515"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OZ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16.1548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45.8762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30.6.2009   20:59:40.0454438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-8.5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8515"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16.1548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45.8763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30.6.2009   20:59:40.0769892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-14.9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3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>
            <a:cxnSpLocks noChangeShapeType="1"/>
            <a:endCxn id="41988" idx="6"/>
          </p:cNvCxnSpPr>
          <p:nvPr/>
        </p:nvCxnSpPr>
        <p:spPr bwMode="auto">
          <a:xfrm flipV="1">
            <a:off x="2476649" y="2802831"/>
            <a:ext cx="282575" cy="28575"/>
          </a:xfrm>
          <a:prstGeom prst="straightConnector1">
            <a:avLst/>
          </a:prstGeom>
          <a:noFill/>
          <a:ln w="9525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219700" y="5432425"/>
            <a:ext cx="504825" cy="949325"/>
          </a:xfrm>
          <a:prstGeom prst="rect">
            <a:avLst/>
          </a:prstGeom>
          <a:solidFill>
            <a:srgbClr val="FFFF00">
              <a:alpha val="3019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 sz="1800" b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73663" y="6386513"/>
            <a:ext cx="1152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0">
                <a:solidFill>
                  <a:srgbClr val="000000"/>
                </a:solidFill>
              </a:rPr>
              <a:t>Δ</a:t>
            </a:r>
            <a:r>
              <a:rPr lang="hr-HR" b="0">
                <a:solidFill>
                  <a:srgbClr val="000000"/>
                </a:solidFill>
              </a:rPr>
              <a:t>t ≈ 35ms</a:t>
            </a:r>
            <a:endParaRPr lang="en-GB" b="0">
              <a:solidFill>
                <a:srgbClr val="000000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71885" y="-315416"/>
            <a:ext cx="5856299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anchor="b"/>
          <a:lstStyle/>
          <a:p>
            <a:pPr>
              <a:defRPr/>
            </a:pPr>
            <a:r>
              <a:rPr lang="hr-HR" sz="2400" dirty="0">
                <a:solidFill>
                  <a:srgbClr val="000000"/>
                </a:solidFill>
              </a:rPr>
              <a:t>Višestruki udari u blizini TS </a:t>
            </a:r>
            <a:r>
              <a:rPr lang="hr-HR" sz="2400" dirty="0" err="1">
                <a:solidFill>
                  <a:srgbClr val="000000"/>
                </a:solidFill>
              </a:rPr>
              <a:t>Žerjavinec</a:t>
            </a:r>
            <a:endParaRPr lang="hr-HR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9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1988" grpId="0" animBg="1"/>
      <p:bldP spid="11" grpId="0" animBg="1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3200" dirty="0"/>
              <a:t>Algoritam za grupiranje atm. pražnjenja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5546134"/>
          </a:xfrm>
        </p:spPr>
        <p:txBody>
          <a:bodyPr/>
          <a:lstStyle/>
          <a:p>
            <a:r>
              <a:rPr lang="hr-HR" sz="2800" dirty="0"/>
              <a:t>Odabrani kriteriji za grupiranje:</a:t>
            </a:r>
          </a:p>
          <a:p>
            <a:endParaRPr lang="hr-HR" sz="2400" dirty="0"/>
          </a:p>
          <a:p>
            <a:r>
              <a:rPr lang="hr-HR" sz="2400" i="1" dirty="0"/>
              <a:t>∆t</a:t>
            </a:r>
            <a:r>
              <a:rPr lang="hr-HR" sz="2400" dirty="0"/>
              <a:t> = 200 ms,</a:t>
            </a:r>
          </a:p>
          <a:p>
            <a:r>
              <a:rPr lang="hr-HR" sz="2400" i="1" dirty="0"/>
              <a:t>∆l</a:t>
            </a:r>
            <a:r>
              <a:rPr lang="hr-HR" sz="2400" dirty="0"/>
              <a:t> = 2000 m,</a:t>
            </a:r>
          </a:p>
          <a:p>
            <a:r>
              <a:rPr lang="hr-HR" sz="2400" i="1" dirty="0"/>
              <a:t>t</a:t>
            </a:r>
            <a:r>
              <a:rPr lang="hr-HR" sz="2400" i="1" baseline="-25000" dirty="0"/>
              <a:t>flashmax</a:t>
            </a:r>
            <a:r>
              <a:rPr lang="hr-HR" sz="2400" dirty="0"/>
              <a:t> = 2000 ms,</a:t>
            </a:r>
          </a:p>
          <a:p>
            <a:r>
              <a:rPr lang="hr-HR" sz="2400" i="1" dirty="0"/>
              <a:t>la</a:t>
            </a:r>
            <a:r>
              <a:rPr lang="hr-HR" sz="2400" dirty="0"/>
              <a:t> = 200 m,</a:t>
            </a:r>
          </a:p>
          <a:p>
            <a:r>
              <a:rPr lang="hr-HR" sz="2400" i="1" dirty="0"/>
              <a:t>lp</a:t>
            </a:r>
            <a:r>
              <a:rPr lang="hr-HR" sz="2400" dirty="0"/>
              <a:t> = oba polariteta,</a:t>
            </a:r>
          </a:p>
          <a:p>
            <a:r>
              <a:rPr lang="hr-HR" sz="2400" i="1" dirty="0"/>
              <a:t>lt</a:t>
            </a:r>
            <a:r>
              <a:rPr lang="hr-HR" sz="2400" dirty="0"/>
              <a:t> = oba tipa.</a:t>
            </a:r>
          </a:p>
          <a:p>
            <a:endParaRPr lang="hr-HR" sz="2400" dirty="0"/>
          </a:p>
          <a:p>
            <a:r>
              <a:rPr lang="hr-HR" sz="2800" dirty="0"/>
              <a:t>Faktor višestrukosti za Hrvatsku:</a:t>
            </a:r>
          </a:p>
          <a:p>
            <a:endParaRPr lang="hr-HR" sz="2400" dirty="0"/>
          </a:p>
          <a:p>
            <a:pPr marL="0" indent="0">
              <a:buNone/>
            </a:pPr>
            <a:r>
              <a:rPr lang="hr-HR" i="1" dirty="0"/>
              <a:t>				FMF = </a:t>
            </a:r>
            <a:r>
              <a:rPr lang="hr-HR" dirty="0"/>
              <a:t>1,61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26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58638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681"/>
          </a:xfrm>
        </p:spPr>
        <p:txBody>
          <a:bodyPr/>
          <a:lstStyle/>
          <a:p>
            <a:r>
              <a:rPr lang="hr-HR" sz="2800" dirty="0"/>
              <a:t>Višestrukost atm. pražnjenja za Hrv.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27</a:t>
            </a:fld>
            <a:endParaRPr lang="en-US" alt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754" r="23754" b="11674"/>
          <a:stretch/>
        </p:blipFill>
        <p:spPr>
          <a:xfrm>
            <a:off x="2239664" y="4089740"/>
            <a:ext cx="4533427" cy="27363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36" y="1124744"/>
            <a:ext cx="755352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31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0162"/>
          </a:xfrm>
        </p:spPr>
        <p:txBody>
          <a:bodyPr/>
          <a:lstStyle/>
          <a:p>
            <a:r>
              <a:rPr lang="hr-HR" sz="3200" dirty="0" smtClean="0"/>
              <a:t>Prostorna korelacija</a:t>
            </a:r>
            <a:endParaRPr lang="hr-H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523220"/>
          </a:xfrm>
        </p:spPr>
        <p:txBody>
          <a:bodyPr/>
          <a:lstStyle/>
          <a:p>
            <a:r>
              <a:rPr lang="hr-HR" sz="2800" dirty="0"/>
              <a:t>Za svako atm. pražnjenje u blizini dalekovoda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28</a:t>
            </a:fld>
            <a:endParaRPr lang="en-US" altLang="sr-Latn-RS"/>
          </a:p>
        </p:txBody>
      </p:sp>
      <p:pic>
        <p:nvPicPr>
          <p:cNvPr id="5" name="Picture 4" descr="C:\Users\bfranc\AppData\Local\Microsoft\Windows\INetCache\Content.Word\udaljenost-kvara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0" y="3756144"/>
            <a:ext cx="6120680" cy="2860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2" name="Picture 2" descr="udaljenost_kva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" y="2033994"/>
            <a:ext cx="9112269" cy="1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315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5"/>
            <a:ext cx="8229600" cy="635000"/>
          </a:xfrm>
        </p:spPr>
        <p:txBody>
          <a:bodyPr/>
          <a:lstStyle/>
          <a:p>
            <a:r>
              <a:rPr lang="sr-Latn-CS" altLang="sr-Latn-RS" sz="3200" dirty="0"/>
              <a:t>Udari munja u 400 kV vodove u 2018. godini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64793" y="6241176"/>
            <a:ext cx="5814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6 isklopa prekidača u 400 kV mreži usred udara munje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95C77BB-9576-4E03-AD62-4261256AADE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8509"/>
            <a:ext cx="8784975" cy="4964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E21CDC2-28CA-45B3-8933-32139094EE2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436934" y="2429030"/>
            <a:ext cx="4681403" cy="4363882"/>
          </a:xfrm>
          <a:prstGeom prst="rect">
            <a:avLst/>
          </a:prstGeom>
        </p:spPr>
      </p:pic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4"/>
            <a:ext cx="8229600" cy="994569"/>
          </a:xfrm>
        </p:spPr>
        <p:txBody>
          <a:bodyPr/>
          <a:lstStyle/>
          <a:p>
            <a:r>
              <a:rPr lang="sr-Latn-CS" altLang="sr-Latn-RS" sz="3200" dirty="0"/>
              <a:t>Određivanje kritičnih segmenata vodova po izloženosti udarima munja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1361387"/>
            <a:ext cx="833207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DV 102-RI Raša – Dolinka</a:t>
            </a:r>
            <a:endParaRPr lang="hr-HR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2400" dirty="0"/>
              <a:t>velik broj segmenata trase s visokom gustoćom udara</a:t>
            </a:r>
          </a:p>
        </p:txBody>
      </p:sp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550" y="5394326"/>
            <a:ext cx="571500" cy="133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ADE0E0-1008-477F-BD05-3A851C96B1E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07950" y="3260027"/>
            <a:ext cx="5112568" cy="258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0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Kritični segmenti trase dalekovoda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461665"/>
          </a:xfrm>
        </p:spPr>
        <p:txBody>
          <a:bodyPr/>
          <a:lstStyle/>
          <a:p>
            <a:r>
              <a:rPr lang="hr-HR" sz="2400" dirty="0"/>
              <a:t>Utjecaj drugih objekata na gustoću udara munja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31</a:t>
            </a:fld>
            <a:endParaRPr lang="en-US" altLang="sr-Latn-RS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xmlns="" id="{3D497434-2656-40AE-972B-8AFEDC11F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46359" y="1434281"/>
            <a:ext cx="580564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xmlns="" id="{B887BD2A-11CA-419A-829E-47F8F8F96F52}"/>
              </a:ext>
            </a:extLst>
          </p:cNvPr>
          <p:cNvSpPr/>
          <p:nvPr/>
        </p:nvSpPr>
        <p:spPr>
          <a:xfrm>
            <a:off x="5868144" y="3391058"/>
            <a:ext cx="374938" cy="338553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F6B91CC2-7936-417C-AEFE-A8AFB7280A2E}"/>
              </a:ext>
            </a:extLst>
          </p:cNvPr>
          <p:cNvCxnSpPr>
            <a:cxnSpLocks/>
          </p:cNvCxnSpPr>
          <p:nvPr/>
        </p:nvCxnSpPr>
        <p:spPr>
          <a:xfrm>
            <a:off x="5755174" y="3103026"/>
            <a:ext cx="184978" cy="220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B6D793-2849-431D-B543-EC3974AC22C2}"/>
              </a:ext>
            </a:extLst>
          </p:cNvPr>
          <p:cNvSpPr txBox="1"/>
          <p:nvPr/>
        </p:nvSpPr>
        <p:spPr>
          <a:xfrm>
            <a:off x="4645212" y="2764472"/>
            <a:ext cx="1192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TV odašiljač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DD32925-2689-4DC6-BD39-A102C361D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717" y="1434281"/>
            <a:ext cx="574286" cy="11352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90EB18D-5E5A-4E77-B335-B2720D12C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3832051"/>
            <a:ext cx="2657475" cy="298132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D80D9E75-B8B2-4FBC-B33B-377FC5975065}"/>
              </a:ext>
            </a:extLst>
          </p:cNvPr>
          <p:cNvCxnSpPr>
            <a:cxnSpLocks/>
          </p:cNvCxnSpPr>
          <p:nvPr/>
        </p:nvCxnSpPr>
        <p:spPr>
          <a:xfrm>
            <a:off x="799859" y="4549555"/>
            <a:ext cx="184978" cy="220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D33FE69-AFF7-4E7A-9378-00E7BEFB99A2}"/>
              </a:ext>
            </a:extLst>
          </p:cNvPr>
          <p:cNvSpPr txBox="1"/>
          <p:nvPr/>
        </p:nvSpPr>
        <p:spPr>
          <a:xfrm>
            <a:off x="259503" y="4211001"/>
            <a:ext cx="1509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TV odašiljač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A835143-E3EF-4814-8375-166C8596A266}"/>
              </a:ext>
            </a:extLst>
          </p:cNvPr>
          <p:cNvSpPr txBox="1"/>
          <p:nvPr/>
        </p:nvSpPr>
        <p:spPr>
          <a:xfrm>
            <a:off x="3045028" y="5623306"/>
            <a:ext cx="577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800" b="0" dirty="0"/>
              <a:t>Gustoća udara područja 10 – 30 (udara * km</a:t>
            </a:r>
            <a:r>
              <a:rPr lang="hr-HR" sz="1800" b="0" baseline="30000" dirty="0"/>
              <a:t>-2</a:t>
            </a:r>
            <a:r>
              <a:rPr lang="hr-HR" sz="1800" b="0" dirty="0"/>
              <a:t> * god</a:t>
            </a:r>
            <a:r>
              <a:rPr lang="hr-HR" sz="1800" b="0" baseline="30000" dirty="0"/>
              <a:t>-1</a:t>
            </a:r>
            <a:r>
              <a:rPr lang="hr-HR" sz="1800" b="0" dirty="0"/>
              <a:t>)</a:t>
            </a:r>
          </a:p>
          <a:p>
            <a:endParaRPr lang="hr-HR" sz="1800" b="0" dirty="0"/>
          </a:p>
          <a:p>
            <a:r>
              <a:rPr lang="hr-HR" sz="1800" b="0" dirty="0"/>
              <a:t>Na području odašiljača – 167 (udara * km</a:t>
            </a:r>
            <a:r>
              <a:rPr lang="hr-HR" sz="1800" b="0" baseline="30000" dirty="0"/>
              <a:t>-2</a:t>
            </a:r>
            <a:r>
              <a:rPr lang="hr-HR" sz="1800" b="0" dirty="0"/>
              <a:t> * god</a:t>
            </a:r>
            <a:r>
              <a:rPr lang="hr-HR" sz="1800" b="0" baseline="30000" dirty="0"/>
              <a:t>-1</a:t>
            </a:r>
            <a:r>
              <a:rPr lang="hr-HR" sz="1800" b="0" dirty="0"/>
              <a:t>)</a:t>
            </a:r>
            <a:endParaRPr lang="hr-HR" sz="1800" b="0" baseline="30000" dirty="0"/>
          </a:p>
        </p:txBody>
      </p:sp>
    </p:spTree>
    <p:extLst>
      <p:ext uri="{BB962C8B-B14F-4D97-AF65-F5344CB8AC3E}">
        <p14:creationId xmlns:p14="http://schemas.microsoft.com/office/powerpoint/2010/main" val="3116104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993775"/>
          </a:xfrm>
        </p:spPr>
        <p:txBody>
          <a:bodyPr/>
          <a:lstStyle/>
          <a:p>
            <a:r>
              <a:rPr lang="hr-HR" altLang="sr-Latn-RS" sz="3200"/>
              <a:t>Djelovanje zaštite pri isklopu prekidača uslijed udara munje</a:t>
            </a:r>
          </a:p>
        </p:txBody>
      </p:sp>
      <p:pic>
        <p:nvPicPr>
          <p:cNvPr id="25603" name="Picture 7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95536" y="1489384"/>
          <a:ext cx="8291264" cy="2918288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7988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1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265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80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 err="1">
                          <a:effectLst/>
                        </a:rPr>
                        <a:t>R.Br</a:t>
                      </a:r>
                      <a:r>
                        <a:rPr lang="hr-HR" sz="1600" dirty="0">
                          <a:effectLst/>
                        </a:rPr>
                        <a:t>.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Događaj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Radnja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Vrijeme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651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1.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</a:rPr>
                        <a:t>Udar munje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T</a:t>
                      </a:r>
                      <a:r>
                        <a:rPr lang="hr-HR" sz="1600" baseline="-25000">
                          <a:effectLst/>
                        </a:rPr>
                        <a:t>0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955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Širenje smetnje od mjesta udara do sekundarne opreme u vodnom polju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</a:rPr>
                        <a:t>≈ 100</a:t>
                      </a:r>
                      <a:r>
                        <a:rPr lang="hr-HR" sz="1600" baseline="-25000" dirty="0">
                          <a:effectLst/>
                        </a:rPr>
                        <a:t> </a:t>
                      </a:r>
                      <a:r>
                        <a:rPr lang="hr-HR" sz="1600" dirty="0">
                          <a:effectLst/>
                        </a:rPr>
                        <a:t>µs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651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2.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Poticaj releja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T</a:t>
                      </a:r>
                      <a:r>
                        <a:rPr lang="hr-HR" sz="1600" baseline="-25000">
                          <a:effectLst/>
                        </a:rPr>
                        <a:t>1</a:t>
                      </a:r>
                      <a:r>
                        <a:rPr lang="hr-HR" sz="1600">
                          <a:effectLst/>
                        </a:rPr>
                        <a:t> = T</a:t>
                      </a:r>
                      <a:r>
                        <a:rPr lang="hr-HR" sz="1600" baseline="-25000">
                          <a:effectLst/>
                        </a:rPr>
                        <a:t>0 </a:t>
                      </a:r>
                      <a:r>
                        <a:rPr lang="hr-HR" sz="1600">
                          <a:effectLst/>
                        </a:rPr>
                        <a:t>+</a:t>
                      </a:r>
                      <a:r>
                        <a:rPr lang="hr-HR" sz="1600" baseline="-25000">
                          <a:effectLst/>
                        </a:rPr>
                        <a:t> </a:t>
                      </a:r>
                      <a:r>
                        <a:rPr lang="hr-HR" sz="1600">
                          <a:effectLst/>
                        </a:rPr>
                        <a:t>≈ 100</a:t>
                      </a:r>
                      <a:r>
                        <a:rPr lang="hr-HR" sz="1600" baseline="-25000">
                          <a:effectLst/>
                        </a:rPr>
                        <a:t> </a:t>
                      </a:r>
                      <a:r>
                        <a:rPr lang="hr-HR" sz="1600">
                          <a:effectLst/>
                        </a:rPr>
                        <a:t>µs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303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Izvođenje funkcija releja (nadstrujna, zemni spoj, i dr.)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≈ 18 ms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651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3.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Slanje naloga isklopa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T</a:t>
                      </a:r>
                      <a:r>
                        <a:rPr lang="hr-HR" sz="1600" baseline="-25000">
                          <a:effectLst/>
                        </a:rPr>
                        <a:t>2</a:t>
                      </a:r>
                      <a:r>
                        <a:rPr lang="hr-HR" sz="1600">
                          <a:effectLst/>
                        </a:rPr>
                        <a:t> = T</a:t>
                      </a:r>
                      <a:r>
                        <a:rPr lang="hr-HR" sz="1600" baseline="-25000">
                          <a:effectLst/>
                        </a:rPr>
                        <a:t>1</a:t>
                      </a:r>
                      <a:r>
                        <a:rPr lang="hr-HR" sz="1600">
                          <a:effectLst/>
                        </a:rPr>
                        <a:t> + ≈ 18 ms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303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 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Prekidač prima nalog isklopa i vrši isklop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≈ 100 ms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651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4.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</a:rPr>
                        <a:t>Prekidač isključen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</a:rPr>
                        <a:t>T</a:t>
                      </a:r>
                      <a:r>
                        <a:rPr lang="hr-HR" sz="1600" baseline="-25000" dirty="0">
                          <a:effectLst/>
                        </a:rPr>
                        <a:t>3</a:t>
                      </a:r>
                      <a:r>
                        <a:rPr lang="hr-HR" sz="1600" dirty="0">
                          <a:effectLst/>
                        </a:rPr>
                        <a:t> = T</a:t>
                      </a:r>
                      <a:r>
                        <a:rPr lang="hr-HR" sz="1600" baseline="-25000" dirty="0">
                          <a:effectLst/>
                        </a:rPr>
                        <a:t>2</a:t>
                      </a:r>
                      <a:r>
                        <a:rPr lang="hr-HR" sz="1600" dirty="0">
                          <a:effectLst/>
                        </a:rPr>
                        <a:t> + 100 </a:t>
                      </a:r>
                      <a:r>
                        <a:rPr lang="hr-HR" sz="1600" dirty="0" err="1">
                          <a:effectLst/>
                        </a:rPr>
                        <a:t>ms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5640" name="Rectangle 20"/>
          <p:cNvSpPr>
            <a:spLocks noChangeArrowheads="1"/>
          </p:cNvSpPr>
          <p:nvPr/>
        </p:nvSpPr>
        <p:spPr bwMode="auto">
          <a:xfrm>
            <a:off x="1619250" y="4508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sr-Latn-RS" altLang="sr-Latn-RS"/>
          </a:p>
        </p:txBody>
      </p:sp>
      <p:grpSp>
        <p:nvGrpSpPr>
          <p:cNvPr id="25641" name="Group 10"/>
          <p:cNvGrpSpPr>
            <a:grpSpLocks/>
          </p:cNvGrpSpPr>
          <p:nvPr/>
        </p:nvGrpSpPr>
        <p:grpSpPr bwMode="auto">
          <a:xfrm>
            <a:off x="1601006" y="4965700"/>
            <a:ext cx="5915025" cy="971550"/>
            <a:chOff x="1433" y="13431"/>
            <a:chExt cx="9315" cy="1531"/>
          </a:xfrm>
        </p:grpSpPr>
        <p:sp>
          <p:nvSpPr>
            <p:cNvPr id="25642" name="Text Box 2"/>
            <p:cNvSpPr txBox="1">
              <a:spLocks noChangeArrowheads="1"/>
            </p:cNvSpPr>
            <p:nvPr/>
          </p:nvSpPr>
          <p:spPr bwMode="auto">
            <a:xfrm>
              <a:off x="1433" y="13432"/>
              <a:ext cx="9195" cy="15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>
                <a:spcBef>
                  <a:spcPts val="1200"/>
                </a:spcBef>
                <a:spcAft>
                  <a:spcPts val="600"/>
                </a:spcAft>
              </a:pPr>
              <a:r>
                <a:rPr lang="hr-HR" altLang="sr-Latn-RS" sz="1200"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25643" name="Text Box 92"/>
            <p:cNvSpPr txBox="1">
              <a:spLocks noChangeArrowheads="1"/>
            </p:cNvSpPr>
            <p:nvPr/>
          </p:nvSpPr>
          <p:spPr bwMode="auto">
            <a:xfrm>
              <a:off x="5231" y="14482"/>
              <a:ext cx="548" cy="4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hr-HR" altLang="sr-Latn-RS" sz="1200" i="1">
                  <a:cs typeface="Times New Roman" panose="02020603050405020304" pitchFamily="18" charset="0"/>
                </a:rPr>
                <a:t>T</a:t>
              </a:r>
              <a:r>
                <a:rPr lang="hr-HR" altLang="sr-Latn-RS" sz="1200" i="1" baseline="-25000">
                  <a:cs typeface="Times New Roman" panose="02020603050405020304" pitchFamily="18" charset="0"/>
                </a:rPr>
                <a:t>2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44" name="Text Box 93"/>
            <p:cNvSpPr txBox="1">
              <a:spLocks noChangeArrowheads="1"/>
            </p:cNvSpPr>
            <p:nvPr/>
          </p:nvSpPr>
          <p:spPr bwMode="auto">
            <a:xfrm>
              <a:off x="8880" y="14467"/>
              <a:ext cx="565" cy="4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hr-HR" altLang="sr-Latn-RS" sz="1200" i="1">
                  <a:cs typeface="Times New Roman" panose="02020603050405020304" pitchFamily="18" charset="0"/>
                </a:rPr>
                <a:t>T</a:t>
              </a:r>
              <a:r>
                <a:rPr lang="hr-HR" altLang="sr-Latn-RS" sz="1200" i="1" baseline="-25000">
                  <a:cs typeface="Times New Roman" panose="02020603050405020304" pitchFamily="18" charset="0"/>
                </a:rPr>
                <a:t>3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/>
            <p:cNvCxnSpPr>
              <a:cxnSpLocks noChangeShapeType="1"/>
            </p:cNvCxnSpPr>
            <p:nvPr/>
          </p:nvCxnSpPr>
          <p:spPr bwMode="auto">
            <a:xfrm>
              <a:off x="1568" y="14452"/>
              <a:ext cx="8895" cy="0"/>
            </a:xfrm>
            <a:prstGeom prst="straightConnector1">
              <a:avLst/>
            </a:prstGeom>
            <a:noFill/>
            <a:ln w="9525">
              <a:solidFill>
                <a:schemeClr val="tx1">
                  <a:lumMod val="100000"/>
                  <a:lumOff val="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Down Arrow 15"/>
            <p:cNvSpPr>
              <a:spLocks noChangeArrowheads="1"/>
            </p:cNvSpPr>
            <p:nvPr/>
          </p:nvSpPr>
          <p:spPr bwMode="auto">
            <a:xfrm>
              <a:off x="2033" y="14001"/>
              <a:ext cx="210" cy="3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2700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anchor="ctr" upright="1"/>
            <a:lstStyle/>
            <a:p>
              <a:pPr>
                <a:defRPr/>
              </a:pPr>
              <a:endParaRPr lang="hr-HR"/>
            </a:p>
          </p:txBody>
        </p:sp>
        <p:sp>
          <p:nvSpPr>
            <p:cNvPr id="17" name="Down Arrow 16"/>
            <p:cNvSpPr>
              <a:spLocks noChangeArrowheads="1"/>
            </p:cNvSpPr>
            <p:nvPr/>
          </p:nvSpPr>
          <p:spPr bwMode="auto">
            <a:xfrm>
              <a:off x="3113" y="14001"/>
              <a:ext cx="210" cy="3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2700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anchor="ctr" upright="1"/>
            <a:lstStyle/>
            <a:p>
              <a:pPr>
                <a:defRPr/>
              </a:pPr>
              <a:endParaRPr lang="hr-HR"/>
            </a:p>
          </p:txBody>
        </p:sp>
        <p:sp>
          <p:nvSpPr>
            <p:cNvPr id="18" name="Down Arrow 17"/>
            <p:cNvSpPr>
              <a:spLocks noChangeArrowheads="1"/>
            </p:cNvSpPr>
            <p:nvPr/>
          </p:nvSpPr>
          <p:spPr bwMode="auto">
            <a:xfrm>
              <a:off x="5408" y="14001"/>
              <a:ext cx="210" cy="3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2700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anchor="ctr" upright="1"/>
            <a:lstStyle/>
            <a:p>
              <a:pPr>
                <a:defRPr/>
              </a:pPr>
              <a:endParaRPr lang="hr-HR"/>
            </a:p>
          </p:txBody>
        </p:sp>
        <p:sp>
          <p:nvSpPr>
            <p:cNvPr id="19" name="Down Arrow 18"/>
            <p:cNvSpPr>
              <a:spLocks noChangeArrowheads="1"/>
            </p:cNvSpPr>
            <p:nvPr/>
          </p:nvSpPr>
          <p:spPr bwMode="auto">
            <a:xfrm>
              <a:off x="9053" y="14001"/>
              <a:ext cx="210" cy="3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2700">
              <a:solidFill>
                <a:schemeClr val="tx1">
                  <a:lumMod val="100000"/>
                  <a:lumOff val="0"/>
                </a:schemeClr>
              </a:solidFill>
              <a:miter lim="800000"/>
              <a:headEnd/>
              <a:tailEnd/>
            </a:ln>
          </p:spPr>
          <p:txBody>
            <a:bodyPr anchor="ctr" upright="1"/>
            <a:lstStyle/>
            <a:p>
              <a:pPr>
                <a:defRPr/>
              </a:pPr>
              <a:endParaRPr lang="hr-HR"/>
            </a:p>
          </p:txBody>
        </p:sp>
        <p:sp>
          <p:nvSpPr>
            <p:cNvPr id="25650" name="Text Box 58"/>
            <p:cNvSpPr txBox="1">
              <a:spLocks noChangeArrowheads="1"/>
            </p:cNvSpPr>
            <p:nvPr/>
          </p:nvSpPr>
          <p:spPr bwMode="auto">
            <a:xfrm>
              <a:off x="9638" y="14527"/>
              <a:ext cx="1110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hr-HR" altLang="sr-Latn-RS" sz="1000">
                  <a:cs typeface="Times New Roman" panose="02020603050405020304" pitchFamily="18" charset="0"/>
                </a:rPr>
                <a:t>vrijeme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1" name="Text Box 62"/>
            <p:cNvSpPr txBox="1">
              <a:spLocks noChangeArrowheads="1"/>
            </p:cNvSpPr>
            <p:nvPr/>
          </p:nvSpPr>
          <p:spPr bwMode="auto">
            <a:xfrm>
              <a:off x="8359" y="13431"/>
              <a:ext cx="1665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hr-HR" altLang="sr-Latn-RS" sz="1000">
                  <a:cs typeface="Times New Roman" panose="02020603050405020304" pitchFamily="18" charset="0"/>
                </a:rPr>
                <a:t>otvaranje prekidača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2" name="Text Box 63"/>
            <p:cNvSpPr txBox="1">
              <a:spLocks noChangeArrowheads="1"/>
            </p:cNvSpPr>
            <p:nvPr/>
          </p:nvSpPr>
          <p:spPr bwMode="auto">
            <a:xfrm>
              <a:off x="4950" y="13432"/>
              <a:ext cx="120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hr-HR" altLang="sr-Latn-RS" sz="1000">
                  <a:cs typeface="Times New Roman" panose="02020603050405020304" pitchFamily="18" charset="0"/>
                </a:rPr>
                <a:t>nalog isklopa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3" name="Text Box 64"/>
            <p:cNvSpPr txBox="1">
              <a:spLocks noChangeArrowheads="1"/>
            </p:cNvSpPr>
            <p:nvPr/>
          </p:nvSpPr>
          <p:spPr bwMode="auto">
            <a:xfrm>
              <a:off x="2799" y="13432"/>
              <a:ext cx="1110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hr-HR" altLang="sr-Latn-RS" sz="1000">
                  <a:cs typeface="Times New Roman" panose="02020603050405020304" pitchFamily="18" charset="0"/>
                </a:rPr>
                <a:t>poticaj</a:t>
              </a:r>
              <a:endParaRPr lang="hr-HR" altLang="sr-Latn-RS" sz="1200">
                <a:cs typeface="Times New Roman" panose="02020603050405020304" pitchFamily="18" charset="0"/>
              </a:endParaRPr>
            </a:p>
            <a:p>
              <a:r>
                <a:rPr lang="hr-HR" altLang="sr-Latn-RS" sz="1000">
                  <a:cs typeface="Times New Roman" panose="02020603050405020304" pitchFamily="18" charset="0"/>
                </a:rPr>
                <a:t>releja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4" name="Text Box 65"/>
            <p:cNvSpPr txBox="1">
              <a:spLocks noChangeArrowheads="1"/>
            </p:cNvSpPr>
            <p:nvPr/>
          </p:nvSpPr>
          <p:spPr bwMode="auto">
            <a:xfrm>
              <a:off x="1643" y="13431"/>
              <a:ext cx="1110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hr-HR" altLang="sr-Latn-RS" sz="1000">
                  <a:cs typeface="Times New Roman" panose="02020603050405020304" pitchFamily="18" charset="0"/>
                </a:rPr>
                <a:t>udar munje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5" name="Text Box 66"/>
            <p:cNvSpPr txBox="1">
              <a:spLocks noChangeArrowheads="1"/>
            </p:cNvSpPr>
            <p:nvPr/>
          </p:nvSpPr>
          <p:spPr bwMode="auto">
            <a:xfrm>
              <a:off x="6807" y="14129"/>
              <a:ext cx="121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hr-HR" altLang="sr-Latn-RS" sz="1000">
                  <a:cs typeface="Times New Roman" panose="02020603050405020304" pitchFamily="18" charset="0"/>
                </a:rPr>
                <a:t>≈ 100 ms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6" name="Text Box 67"/>
            <p:cNvSpPr txBox="1">
              <a:spLocks noChangeArrowheads="1"/>
            </p:cNvSpPr>
            <p:nvPr/>
          </p:nvSpPr>
          <p:spPr bwMode="auto">
            <a:xfrm>
              <a:off x="2186" y="14108"/>
              <a:ext cx="10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hr-HR" altLang="sr-Latn-RS" sz="1000">
                  <a:cs typeface="Times New Roman" panose="02020603050405020304" pitchFamily="18" charset="0"/>
                </a:rPr>
                <a:t>≈ 100µs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7" name="Text Box 68"/>
            <p:cNvSpPr txBox="1">
              <a:spLocks noChangeArrowheads="1"/>
            </p:cNvSpPr>
            <p:nvPr/>
          </p:nvSpPr>
          <p:spPr bwMode="auto">
            <a:xfrm>
              <a:off x="3862" y="14108"/>
              <a:ext cx="10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hr-HR" altLang="sr-Latn-RS" sz="1000">
                  <a:cs typeface="Times New Roman" panose="02020603050405020304" pitchFamily="18" charset="0"/>
                </a:rPr>
                <a:t>≈ 18 ms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8" name="Text Box 94"/>
            <p:cNvSpPr txBox="1">
              <a:spLocks noChangeArrowheads="1"/>
            </p:cNvSpPr>
            <p:nvPr/>
          </p:nvSpPr>
          <p:spPr bwMode="auto">
            <a:xfrm>
              <a:off x="2962" y="14482"/>
              <a:ext cx="548" cy="4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hr-HR" altLang="sr-Latn-RS" sz="1200" i="1">
                  <a:cs typeface="Times New Roman" panose="02020603050405020304" pitchFamily="18" charset="0"/>
                </a:rPr>
                <a:t>T</a:t>
              </a:r>
              <a:r>
                <a:rPr lang="hr-HR" altLang="sr-Latn-RS" sz="1200" i="1" baseline="-25000">
                  <a:cs typeface="Times New Roman" panose="02020603050405020304" pitchFamily="18" charset="0"/>
                </a:rPr>
                <a:t>1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  <p:sp>
          <p:nvSpPr>
            <p:cNvPr id="25659" name="Text Box 95"/>
            <p:cNvSpPr txBox="1">
              <a:spLocks noChangeArrowheads="1"/>
            </p:cNvSpPr>
            <p:nvPr/>
          </p:nvSpPr>
          <p:spPr bwMode="auto">
            <a:xfrm>
              <a:off x="1868" y="14450"/>
              <a:ext cx="548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hr-HR" altLang="sr-Latn-RS" sz="1200" i="1">
                  <a:cs typeface="Times New Roman" panose="02020603050405020304" pitchFamily="18" charset="0"/>
                </a:rPr>
                <a:t>T</a:t>
              </a:r>
              <a:r>
                <a:rPr lang="hr-HR" altLang="sr-Latn-RS" sz="1200" i="1" baseline="-25000">
                  <a:cs typeface="Times New Roman" panose="02020603050405020304" pitchFamily="18" charset="0"/>
                </a:rPr>
                <a:t>0</a:t>
              </a:r>
              <a:endParaRPr lang="hr-HR" altLang="sr-Latn-RS" sz="120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131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4"/>
            <a:ext cx="8075613" cy="994569"/>
          </a:xfrm>
        </p:spPr>
        <p:txBody>
          <a:bodyPr/>
          <a:lstStyle/>
          <a:p>
            <a:r>
              <a:rPr lang="sr-Latn-CS" altLang="sr-Latn-RS" sz="3200" dirty="0"/>
              <a:t>Signali isklopa prekidača s obzirom na uzrok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F860A846-8399-4434-8BD9-F0736ED71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782288"/>
              </p:ext>
            </p:extLst>
          </p:nvPr>
        </p:nvGraphicFramePr>
        <p:xfrm>
          <a:off x="74658" y="2132856"/>
          <a:ext cx="8862764" cy="3657600"/>
        </p:xfrm>
        <a:graphic>
          <a:graphicData uri="http://schemas.openxmlformats.org/drawingml/2006/table">
            <a:tbl>
              <a:tblPr firstRow="1" firstCol="1" bandRow="1"/>
              <a:tblGrid>
                <a:gridCol w="2281413">
                  <a:extLst>
                    <a:ext uri="{9D8B030D-6E8A-4147-A177-3AD203B41FA5}">
                      <a16:colId xmlns:a16="http://schemas.microsoft.com/office/drawing/2014/main" xmlns="" val="3339784005"/>
                    </a:ext>
                  </a:extLst>
                </a:gridCol>
                <a:gridCol w="714137">
                  <a:extLst>
                    <a:ext uri="{9D8B030D-6E8A-4147-A177-3AD203B41FA5}">
                      <a16:colId xmlns:a16="http://schemas.microsoft.com/office/drawing/2014/main" xmlns="" val="3459920388"/>
                    </a:ext>
                  </a:extLst>
                </a:gridCol>
                <a:gridCol w="286057">
                  <a:extLst>
                    <a:ext uri="{9D8B030D-6E8A-4147-A177-3AD203B41FA5}">
                      <a16:colId xmlns:a16="http://schemas.microsoft.com/office/drawing/2014/main" xmlns="" val="4210944173"/>
                    </a:ext>
                  </a:extLst>
                </a:gridCol>
                <a:gridCol w="1855349">
                  <a:extLst>
                    <a:ext uri="{9D8B030D-6E8A-4147-A177-3AD203B41FA5}">
                      <a16:colId xmlns:a16="http://schemas.microsoft.com/office/drawing/2014/main" xmlns="" val="1541672976"/>
                    </a:ext>
                  </a:extLst>
                </a:gridCol>
                <a:gridCol w="779610">
                  <a:extLst>
                    <a:ext uri="{9D8B030D-6E8A-4147-A177-3AD203B41FA5}">
                      <a16:colId xmlns:a16="http://schemas.microsoft.com/office/drawing/2014/main" xmlns="" val="3309554247"/>
                    </a:ext>
                  </a:extLst>
                </a:gridCol>
                <a:gridCol w="267928">
                  <a:extLst>
                    <a:ext uri="{9D8B030D-6E8A-4147-A177-3AD203B41FA5}">
                      <a16:colId xmlns:a16="http://schemas.microsoft.com/office/drawing/2014/main" xmlns="" val="1729077420"/>
                    </a:ext>
                  </a:extLst>
                </a:gridCol>
                <a:gridCol w="2093059">
                  <a:extLst>
                    <a:ext uri="{9D8B030D-6E8A-4147-A177-3AD203B41FA5}">
                      <a16:colId xmlns:a16="http://schemas.microsoft.com/office/drawing/2014/main" xmlns="" val="2152531147"/>
                    </a:ext>
                  </a:extLst>
                </a:gridCol>
                <a:gridCol w="585211">
                  <a:extLst>
                    <a:ext uri="{9D8B030D-6E8A-4147-A177-3AD203B41FA5}">
                      <a16:colId xmlns:a16="http://schemas.microsoft.com/office/drawing/2014/main" xmlns="" val="290989582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5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Naredbe isklopa</a:t>
                      </a:r>
                      <a:endParaRPr lang="hr-HR" sz="1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5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</a:t>
                      </a:r>
                      <a:endParaRPr lang="hr-HR" sz="1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5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Isklopi</a:t>
                      </a:r>
                      <a:endParaRPr lang="hr-HR" sz="1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5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</a:t>
                      </a:r>
                      <a:endParaRPr lang="hr-HR" sz="1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5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Međupoložaji</a:t>
                      </a:r>
                      <a:endParaRPr lang="hr-HR" sz="1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5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Broj</a:t>
                      </a:r>
                      <a:endParaRPr lang="hr-HR" sz="1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3816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-Naredba SYNCH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3401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                                     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8741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MEĐUPOLOŽAJ                                    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1113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8039848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-Naredba MMT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12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B      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302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MEĐUPOLOŽAJ B      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42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9842864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-Naredba HDU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M SYNCH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MEĐUPOLOŽAJ M SYNCH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042505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-Naredba MPA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9073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1156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856762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-Naredba VCE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9577223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ISKLJUČEN -Naredba KZU                 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58197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3431</a:t>
                      </a:r>
                      <a:endParaRPr lang="hr-H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745" marR="1087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9111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4753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4"/>
            <a:ext cx="8075613" cy="994569"/>
          </a:xfrm>
        </p:spPr>
        <p:txBody>
          <a:bodyPr/>
          <a:lstStyle/>
          <a:p>
            <a:r>
              <a:rPr lang="sr-Latn-CS" altLang="sr-Latn-RS" sz="3200" dirty="0"/>
              <a:t>Analiza isklopa prekidača uslijed naredbe isklopa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744898EC-5A3E-44EA-BFDC-7870068167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4412861"/>
              </p:ext>
            </p:extLst>
          </p:nvPr>
        </p:nvGraphicFramePr>
        <p:xfrm>
          <a:off x="237118" y="2105799"/>
          <a:ext cx="8669763" cy="3659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78778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3200" dirty="0"/>
              <a:t>Praćenje topologije mreže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904863"/>
          </a:xfrm>
        </p:spPr>
        <p:txBody>
          <a:bodyPr/>
          <a:lstStyle/>
          <a:p>
            <a:r>
              <a:rPr lang="hr-HR" sz="2400" dirty="0"/>
              <a:t>Relacije:</a:t>
            </a:r>
          </a:p>
          <a:p>
            <a:pPr marL="0" indent="0">
              <a:buNone/>
            </a:pPr>
            <a:r>
              <a:rPr lang="hr-HR" sz="2400" dirty="0"/>
              <a:t>	indikacija – prekidač – relej – vodno polje – vod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35</a:t>
            </a:fld>
            <a:endParaRPr lang="en-US" altLang="sr-Latn-R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8" y="2044611"/>
            <a:ext cx="8084703" cy="464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409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Model elemenata EES-a u SLAP-u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36</a:t>
            </a:fld>
            <a:endParaRPr lang="en-US" altLang="sr-Latn-RS"/>
          </a:p>
        </p:txBody>
      </p:sp>
      <p:pic>
        <p:nvPicPr>
          <p:cNvPr id="5" name="Picture 4" descr="Elementi topologij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997238"/>
            <a:ext cx="400050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Konceptualni model relacij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8" t="84142" r="7446"/>
          <a:stretch>
            <a:fillRect/>
          </a:stretch>
        </p:blipFill>
        <p:spPr bwMode="auto">
          <a:xfrm>
            <a:off x="484953" y="2996952"/>
            <a:ext cx="8174094" cy="1654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Topologija vodnog polja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52"/>
          <a:stretch>
            <a:fillRect/>
          </a:stretch>
        </p:blipFill>
        <p:spPr bwMode="auto">
          <a:xfrm>
            <a:off x="251520" y="4869160"/>
            <a:ext cx="8571085" cy="17909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865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Primjer sheme na stvarnoj mreži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37</a:t>
            </a:fld>
            <a:endParaRPr lang="en-US" altLang="sr-Latn-RS"/>
          </a:p>
        </p:txBody>
      </p:sp>
      <p:pic>
        <p:nvPicPr>
          <p:cNvPr id="5" name="Picture 4" descr="C:\Users\bfranc\AppData\Local\Microsoft\Windows\INetCache\Content.Word\0_Dva-rastavljaca-u-vodnom-polju_edite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" y="2060848"/>
            <a:ext cx="8974791" cy="2808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5825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928992" cy="379133"/>
          </a:xfrm>
        </p:spPr>
        <p:txBody>
          <a:bodyPr/>
          <a:lstStyle/>
          <a:p>
            <a:r>
              <a:rPr lang="hr-HR" sz="2800" dirty="0"/>
              <a:t>Ulazni podaci u korelator o događajima u mreži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1038301"/>
          </a:xfrm>
        </p:spPr>
        <p:txBody>
          <a:bodyPr/>
          <a:lstStyle/>
          <a:p>
            <a:r>
              <a:rPr lang="hr-HR" sz="2400" dirty="0"/>
              <a:t>KRD lista SCADA sustava</a:t>
            </a:r>
          </a:p>
          <a:p>
            <a:pPr lvl="1"/>
            <a:r>
              <a:rPr lang="hr-HR" sz="2000" dirty="0"/>
              <a:t>Velika količina podataka -&gt; filtrirati samo potrebne podatke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38</a:t>
            </a:fld>
            <a:endParaRPr lang="en-US" alt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675097"/>
            <a:ext cx="6336704" cy="52157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948264" y="3320091"/>
          <a:ext cx="1934978" cy="1615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5820">
                  <a:extLst>
                    <a:ext uri="{9D8B030D-6E8A-4147-A177-3AD203B41FA5}">
                      <a16:colId xmlns:a16="http://schemas.microsoft.com/office/drawing/2014/main" xmlns="" val="801026843"/>
                    </a:ext>
                  </a:extLst>
                </a:gridCol>
                <a:gridCol w="369158">
                  <a:extLst>
                    <a:ext uri="{9D8B030D-6E8A-4147-A177-3AD203B41FA5}">
                      <a16:colId xmlns:a16="http://schemas.microsoft.com/office/drawing/2014/main" xmlns="" val="717474122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r>
                        <a:rPr lang="hr-HR" sz="1400" dirty="0"/>
                        <a:t>Nalog isklopa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1380749"/>
                  </a:ext>
                </a:extLst>
              </a:tr>
              <a:tr h="316632">
                <a:tc>
                  <a:txBody>
                    <a:bodyPr/>
                    <a:lstStyle/>
                    <a:p>
                      <a:r>
                        <a:rPr lang="hr-HR" sz="1400" dirty="0"/>
                        <a:t>Poticaj releja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5731921"/>
                  </a:ext>
                </a:extLst>
              </a:tr>
              <a:tr h="316632">
                <a:tc>
                  <a:txBody>
                    <a:bodyPr/>
                    <a:lstStyle/>
                    <a:p>
                      <a:r>
                        <a:rPr lang="hr-HR" sz="1400" dirty="0"/>
                        <a:t>Prestanak alarma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6666461"/>
                  </a:ext>
                </a:extLst>
              </a:tr>
              <a:tr h="316632">
                <a:tc>
                  <a:txBody>
                    <a:bodyPr/>
                    <a:lstStyle/>
                    <a:p>
                      <a:r>
                        <a:rPr lang="hr-HR" sz="1400" dirty="0"/>
                        <a:t>Isklop prekidača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1288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82250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Parametri vremenske korelacije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39</a:t>
            </a:fld>
            <a:endParaRPr lang="en-US" alt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0" y="1988840"/>
            <a:ext cx="8955800" cy="35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4"/>
            <a:ext cx="8229600" cy="994569"/>
          </a:xfrm>
        </p:spPr>
        <p:txBody>
          <a:bodyPr/>
          <a:lstStyle/>
          <a:p>
            <a:r>
              <a:rPr lang="sr-Latn-CS" altLang="sr-Latn-RS" sz="3200" dirty="0"/>
              <a:t>Isklopi prekidača u mreži dobiveni iz</a:t>
            </a:r>
            <a:br>
              <a:rPr lang="sr-Latn-CS" altLang="sr-Latn-RS" sz="3200" dirty="0"/>
            </a:br>
            <a:r>
              <a:rPr lang="sr-Latn-CS" altLang="sr-Latn-RS" sz="3200" dirty="0"/>
              <a:t>SCADA sustava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8225EE75-F552-4A80-8ED1-79663BB8BC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3062990"/>
              </p:ext>
            </p:extLst>
          </p:nvPr>
        </p:nvGraphicFramePr>
        <p:xfrm>
          <a:off x="76758" y="1628800"/>
          <a:ext cx="8990483" cy="461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02421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4"/>
            <a:ext cx="8229600" cy="994569"/>
          </a:xfrm>
        </p:spPr>
        <p:txBody>
          <a:bodyPr/>
          <a:lstStyle/>
          <a:p>
            <a:r>
              <a:rPr lang="sr-Latn-CS" altLang="sr-Latn-RS" sz="3200" dirty="0"/>
              <a:t>Korelacija udara munja s proradom relejne zaštite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4C160F31-BE84-4C6B-960D-0F1ECB16C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628872"/>
              </p:ext>
            </p:extLst>
          </p:nvPr>
        </p:nvGraphicFramePr>
        <p:xfrm>
          <a:off x="154256" y="1628800"/>
          <a:ext cx="883548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059187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3200" dirty="0"/>
              <a:t>Struje munja korelirane s isklopima prekidača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0000"/>
            <a:ext cx="8928992" cy="1643527"/>
          </a:xfrm>
        </p:spPr>
        <p:txBody>
          <a:bodyPr/>
          <a:lstStyle/>
          <a:p>
            <a:r>
              <a:rPr lang="hr-HR" sz="2400" dirty="0"/>
              <a:t>Velik broj atm. pražnjenja malih amplituda u trasama dalekovoda</a:t>
            </a:r>
          </a:p>
          <a:p>
            <a:r>
              <a:rPr lang="hr-HR" sz="2400" dirty="0"/>
              <a:t>Vrlo mali broj atm. pražnjenja malih amplituda uzrokuju isklope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42</a:t>
            </a:fld>
            <a:endParaRPr lang="en-US" alt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728981"/>
            <a:ext cx="4005304" cy="38683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922" y="2728982"/>
            <a:ext cx="4005303" cy="386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609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Učestalost isklopa pri pojavi struje munje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43</a:t>
            </a:fld>
            <a:endParaRPr lang="en-US" alt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984123"/>
            <a:ext cx="7200800" cy="56040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72551" y="4467109"/>
            <a:ext cx="1908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400" dirty="0"/>
              <a:t>*premali broj uzoraka</a:t>
            </a:r>
          </a:p>
        </p:txBody>
      </p:sp>
    </p:spTree>
    <p:extLst>
      <p:ext uri="{BB962C8B-B14F-4D97-AF65-F5344CB8AC3E}">
        <p14:creationId xmlns:p14="http://schemas.microsoft.com/office/powerpoint/2010/main" val="9374886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1555"/>
            <a:ext cx="8928992" cy="523220"/>
          </a:xfrm>
        </p:spPr>
        <p:txBody>
          <a:bodyPr/>
          <a:lstStyle/>
          <a:p>
            <a:r>
              <a:rPr lang="hr-HR" sz="2800" dirty="0"/>
              <a:t>Klase dalekovoda po isklopima uslijed munja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92C38-93E7-4BD2-8716-8C2C333CFEB3}" type="slidenum">
              <a:rPr lang="en-US" altLang="sr-Latn-RS" smtClean="0"/>
              <a:pPr>
                <a:defRPr/>
              </a:pPr>
              <a:t>44</a:t>
            </a:fld>
            <a:endParaRPr lang="en-US" altLang="sr-Latn-RS"/>
          </a:p>
        </p:txBody>
      </p:sp>
      <p:pic>
        <p:nvPicPr>
          <p:cNvPr id="10249" name="Picture 9" descr="klasifikacija_dv_centroid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57540"/>
            <a:ext cx="6768752" cy="59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val 19"/>
          <p:cNvSpPr/>
          <p:nvPr/>
        </p:nvSpPr>
        <p:spPr>
          <a:xfrm rot="392487">
            <a:off x="2065723" y="1877088"/>
            <a:ext cx="4042563" cy="611145"/>
          </a:xfrm>
          <a:prstGeom prst="ellipse">
            <a:avLst/>
          </a:prstGeom>
          <a:solidFill>
            <a:srgbClr val="DAE3F3">
              <a:alpha val="50196"/>
            </a:srgbClr>
          </a:solidFill>
          <a:ln>
            <a:solidFill>
              <a:srgbClr val="B4C7E7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r-HR"/>
          </a:p>
        </p:txBody>
      </p:sp>
      <p:sp>
        <p:nvSpPr>
          <p:cNvPr id="21" name="Oval 20"/>
          <p:cNvSpPr/>
          <p:nvPr/>
        </p:nvSpPr>
        <p:spPr>
          <a:xfrm rot="392487">
            <a:off x="1979105" y="2542044"/>
            <a:ext cx="3694221" cy="2174605"/>
          </a:xfrm>
          <a:prstGeom prst="ellipse">
            <a:avLst/>
          </a:prstGeom>
          <a:solidFill>
            <a:srgbClr val="FBE5D6">
              <a:alpha val="49804"/>
            </a:srgbClr>
          </a:solidFill>
          <a:ln>
            <a:solidFill>
              <a:schemeClr val="accent2"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r-HR"/>
          </a:p>
        </p:txBody>
      </p:sp>
      <p:sp>
        <p:nvSpPr>
          <p:cNvPr id="22" name="Oval 21"/>
          <p:cNvSpPr/>
          <p:nvPr/>
        </p:nvSpPr>
        <p:spPr>
          <a:xfrm rot="21136698">
            <a:off x="5296479" y="2561234"/>
            <a:ext cx="1108565" cy="1353402"/>
          </a:xfrm>
          <a:prstGeom prst="ellipse">
            <a:avLst/>
          </a:prstGeom>
          <a:solidFill>
            <a:schemeClr val="accent6">
              <a:lumMod val="20000"/>
              <a:lumOff val="80000"/>
              <a:alpha val="49804"/>
            </a:schemeClr>
          </a:solidFill>
          <a:ln>
            <a:solidFill>
              <a:schemeClr val="accent6"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r-HR"/>
          </a:p>
        </p:txBody>
      </p:sp>
      <p:sp>
        <p:nvSpPr>
          <p:cNvPr id="23" name="Oval 22"/>
          <p:cNvSpPr/>
          <p:nvPr/>
        </p:nvSpPr>
        <p:spPr>
          <a:xfrm rot="21233480">
            <a:off x="6313847" y="2270275"/>
            <a:ext cx="901504" cy="1039017"/>
          </a:xfrm>
          <a:prstGeom prst="ellipse">
            <a:avLst/>
          </a:prstGeom>
          <a:solidFill>
            <a:srgbClr val="CDACE6">
              <a:alpha val="49804"/>
            </a:srgbClr>
          </a:solidFill>
          <a:ln>
            <a:solidFill>
              <a:srgbClr val="7030A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r-HR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340" y="3717032"/>
            <a:ext cx="1610059" cy="185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053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5"/>
            <a:ext cx="8229600" cy="418506"/>
          </a:xfrm>
        </p:spPr>
        <p:txBody>
          <a:bodyPr/>
          <a:lstStyle/>
          <a:p>
            <a:r>
              <a:rPr lang="sr-Latn-CS" altLang="sr-Latn-RS" sz="3200" dirty="0"/>
              <a:t>Lista isklopa koreliranih s udarima munja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45A00FFA-869E-46A1-9390-04F733C4D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170045"/>
              </p:ext>
            </p:extLst>
          </p:nvPr>
        </p:nvGraphicFramePr>
        <p:xfrm>
          <a:off x="28586" y="1268760"/>
          <a:ext cx="9079360" cy="5184574"/>
        </p:xfrm>
        <a:graphic>
          <a:graphicData uri="http://schemas.openxmlformats.org/drawingml/2006/table">
            <a:tbl>
              <a:tblPr firstRow="1" firstCol="1" bandRow="1"/>
              <a:tblGrid>
                <a:gridCol w="726990">
                  <a:extLst>
                    <a:ext uri="{9D8B030D-6E8A-4147-A177-3AD203B41FA5}">
                      <a16:colId xmlns:a16="http://schemas.microsoft.com/office/drawing/2014/main" xmlns="" val="378860599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108573471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332510391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74242932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7071253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2605314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1081121881"/>
                    </a:ext>
                  </a:extLst>
                </a:gridCol>
                <a:gridCol w="536229">
                  <a:extLst>
                    <a:ext uri="{9D8B030D-6E8A-4147-A177-3AD203B41FA5}">
                      <a16:colId xmlns:a16="http://schemas.microsoft.com/office/drawing/2014/main" xmlns="" val="3835983016"/>
                    </a:ext>
                  </a:extLst>
                </a:gridCol>
                <a:gridCol w="240128">
                  <a:extLst>
                    <a:ext uri="{9D8B030D-6E8A-4147-A177-3AD203B41FA5}">
                      <a16:colId xmlns:a16="http://schemas.microsoft.com/office/drawing/2014/main" xmlns="" val="3178015183"/>
                    </a:ext>
                  </a:extLst>
                </a:gridCol>
                <a:gridCol w="240128">
                  <a:extLst>
                    <a:ext uri="{9D8B030D-6E8A-4147-A177-3AD203B41FA5}">
                      <a16:colId xmlns:a16="http://schemas.microsoft.com/office/drawing/2014/main" xmlns="" val="3860396317"/>
                    </a:ext>
                  </a:extLst>
                </a:gridCol>
                <a:gridCol w="596948">
                  <a:extLst>
                    <a:ext uri="{9D8B030D-6E8A-4147-A177-3AD203B41FA5}">
                      <a16:colId xmlns:a16="http://schemas.microsoft.com/office/drawing/2014/main" xmlns="" val="1851511550"/>
                    </a:ext>
                  </a:extLst>
                </a:gridCol>
                <a:gridCol w="1194321">
                  <a:extLst>
                    <a:ext uri="{9D8B030D-6E8A-4147-A177-3AD203B41FA5}">
                      <a16:colId xmlns:a16="http://schemas.microsoft.com/office/drawing/2014/main" xmlns="" val="3943904138"/>
                    </a:ext>
                  </a:extLst>
                </a:gridCol>
              </a:tblGrid>
              <a:tr h="37936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Identifikator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Naziv voda</a:t>
                      </a:r>
                      <a:endParaRPr lang="hr-H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Vodno polje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Napon [kV]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Vrijeme isklopa [UTC]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Vrijeme munje [UTC]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Vremenska razlika [s]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Struja [kA]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Pol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Kilometraža [km]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GPS koordinate [Lon Lat]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2028802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102-ST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Biograd - Zadar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BIOGRAD 110  ZADAR  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00:47:18.104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00:47:17.678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0.426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13.237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15.3855 44.0412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8230148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00:47:18.028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0.076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-48.9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6.320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15.3065 44.0573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347730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102-ST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Biograd - Zadar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ZADAR   110  BIOGRAD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00:47:18.690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00:47:17.678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1.012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13.237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15.3855 44.0412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05084864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00:47:18.028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0.662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-48.9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6.320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15.3065 44.0573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8044103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270-RI/ST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Brinje - Konjsko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BRINJE  220  KONJSKO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03:08:45.843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03:08:45.697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0.146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90.907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16.0176 44.2746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07846775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03:08:45.756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0.087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77.7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93.134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15.9875 44.2701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489468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270-RI/ST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Brinje - Konjsko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KONJSKO 220  BRINJE 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03:08:45.869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03:08:45.697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0.172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90.907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16.0176 44.2746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32213414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03:08:45.756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0.113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77.7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93.134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15.9875 44.2701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5108857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124-ST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JELINAK-GLUNČA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 JEL  110  VE GLUN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04:17:18.486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0.076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0.000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16.1999 43.5536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11669292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04:17:18.475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0.011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1.833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16.2085 43.5754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3116274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04:17:18.481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0.005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1.856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16.2099 43.576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27555606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124-ST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JELINAK-GLUNČA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 JEL  110  VE GLUN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04:17:18.487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0.077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0.000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16.1999 43.5536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37339600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04:17:18.475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0.012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1.833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16.2085 43.5754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3307455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04:17:18.481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0.006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1.856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16.2099 43.576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07411007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124-ST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JELINAK-GLUNČA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 JEL  110  VE GLUN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04:17:18.543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0.133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0.000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16.1999 43.5536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89921695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04:17:18.475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0.068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1.833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16.2085 43.5754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7558134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04:17:18.481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0.062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1.856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16.2099 43.576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80262731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161-ST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OPUZEN-PLOČE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PLOČE   110  OPUZEN 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11:15:48.258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11:15:48.195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0.063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-21.0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12.138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17.4844 43.0598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2409529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11:15:48.198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0.060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10.836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17.5017 43.0576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05285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11:15:48.202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0.056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201.6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16.752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17.4405 43.0546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8151513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11:15:48.220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0.038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OO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13.531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17.4717 43.0567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9916338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161-ST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OPUZEN-PLOČE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OPUZEN  110  PLOČE  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11:15:48.280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11:15:48.195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0.085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-21.0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12.138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17.4844 43.0598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4085415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11:15:48.198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0.082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10.836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17.5017 43.0576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87783297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11:15:48.202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0.078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201.6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16.752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17.4405 43.0546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95254713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10.01.2018. 11:15:48.220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0.060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OO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13.531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17.4717 43.0567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01169005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147/2-ST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METERIZE-KONSKO (2)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KONJSKO 110  METERIZ/1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19.01.2018. 23:57:35.523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19.01.2018. 23:57:35.419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0.104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3.302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16.5227 43.574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7909416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19.01.2018. 23:57:35.420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0.103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-55.3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3.169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16.519 43.574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3988009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147/2-ST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METERIZE-KONSKO (2)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METERIZ 110  KONJSKO/2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19.01.2018. 23:57:35.787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19.01.2018. 23:57:35.419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0.368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3.302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16.5227 43.574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09956585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19.01.2018. 23:57:35.420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0.367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-55.3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3.169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16.519 43.574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7726548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456-RI/ZG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Melina - Tumbri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MELINA  400  TUMBRI 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01:27:39.347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01:27:39.271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0.076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-7.1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119.805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14.6439 45.3064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66007297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01:27:39.272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0.075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120.406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14.6357 45.3055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77607816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01:27:39.282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0.065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261.9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121.882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14.6243 45.3186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33831020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01:27:39.292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0.055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OO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121.243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14.6296 45.3134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8420857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DV 434-RI/ST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Melina - RHE Velebit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RHE VEL 400  MELINA     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01:27:39.410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01:27:39.271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0.139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-7.1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172.764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14.6439 45.3064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59130103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01:27:39.272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0.138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173.251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14.6357 45.3055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54215654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01:27:39.282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0.128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261.9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174.786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14.6243 45.3186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7773789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01:27:39.292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0.118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OO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+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174.129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14.6296 45.3134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93818115"/>
                  </a:ext>
                </a:extLst>
              </a:tr>
              <a:tr h="126453"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hr-HR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21.01.2018. 01:27:39.293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0.117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-3.7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OO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170.710</a:t>
                      </a:r>
                      <a:endParaRPr lang="hr-H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14.6564 45.2895</a:t>
                      </a:r>
                      <a:endParaRPr lang="hr-H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523" marR="4552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45310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987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0" y="130175"/>
            <a:ext cx="8686800" cy="562522"/>
          </a:xfrm>
        </p:spPr>
        <p:txBody>
          <a:bodyPr/>
          <a:lstStyle/>
          <a:p>
            <a:r>
              <a:rPr lang="sr-Latn-CS" altLang="sr-Latn-RS" sz="3200" dirty="0"/>
              <a:t>Amplitudna distribucija struja koreliranih udara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1600" y="836613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/>
              <a:t>Najveća amplituda udara munje koja je izazvala isklop prekidača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51002FDF-F738-4127-8509-2EE7E0656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225384"/>
              </p:ext>
            </p:extLst>
          </p:nvPr>
        </p:nvGraphicFramePr>
        <p:xfrm>
          <a:off x="7045135" y="4581128"/>
          <a:ext cx="1990915" cy="1249680"/>
        </p:xfrm>
        <a:graphic>
          <a:graphicData uri="http://schemas.openxmlformats.org/drawingml/2006/table">
            <a:tbl>
              <a:tblPr firstRow="1" firstCol="1" bandRow="1"/>
              <a:tblGrid>
                <a:gridCol w="1080120">
                  <a:extLst>
                    <a:ext uri="{9D8B030D-6E8A-4147-A177-3AD203B41FA5}">
                      <a16:colId xmlns:a16="http://schemas.microsoft.com/office/drawing/2014/main" xmlns="" val="4007956437"/>
                    </a:ext>
                  </a:extLst>
                </a:gridCol>
                <a:gridCol w="910795">
                  <a:extLst>
                    <a:ext uri="{9D8B030D-6E8A-4147-A177-3AD203B41FA5}">
                      <a16:colId xmlns:a16="http://schemas.microsoft.com/office/drawing/2014/main" xmlns="" val="2554005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Vjerojatnost pojave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Amplituda udara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≤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23999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8,0 kA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692807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50 %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31,2 kA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146475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98,6 kA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0485814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42E3C973-A835-439F-9ECE-1B664403B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635968"/>
              </p:ext>
            </p:extLst>
          </p:nvPr>
        </p:nvGraphicFramePr>
        <p:xfrm>
          <a:off x="467544" y="1291590"/>
          <a:ext cx="7992888" cy="2137410"/>
        </p:xfrm>
        <a:graphic>
          <a:graphicData uri="http://schemas.openxmlformats.org/drawingml/2006/table">
            <a:tbl>
              <a:tblPr firstRow="1" firstCol="1" bandRow="1"/>
              <a:tblGrid>
                <a:gridCol w="1720209">
                  <a:extLst>
                    <a:ext uri="{9D8B030D-6E8A-4147-A177-3AD203B41FA5}">
                      <a16:colId xmlns:a16="http://schemas.microsoft.com/office/drawing/2014/main" xmlns="" val="2436566241"/>
                    </a:ext>
                  </a:extLst>
                </a:gridCol>
                <a:gridCol w="1952199">
                  <a:extLst>
                    <a:ext uri="{9D8B030D-6E8A-4147-A177-3AD203B41FA5}">
                      <a16:colId xmlns:a16="http://schemas.microsoft.com/office/drawing/2014/main" xmlns="" val="1919689494"/>
                    </a:ext>
                  </a:extLst>
                </a:gridCol>
                <a:gridCol w="1616799">
                  <a:extLst>
                    <a:ext uri="{9D8B030D-6E8A-4147-A177-3AD203B41FA5}">
                      <a16:colId xmlns:a16="http://schemas.microsoft.com/office/drawing/2014/main" xmlns="" val="3008172099"/>
                    </a:ext>
                  </a:extLst>
                </a:gridCol>
                <a:gridCol w="1472602">
                  <a:extLst>
                    <a:ext uri="{9D8B030D-6E8A-4147-A177-3AD203B41FA5}">
                      <a16:colId xmlns:a16="http://schemas.microsoft.com/office/drawing/2014/main" xmlns="" val="3317383834"/>
                    </a:ext>
                  </a:extLst>
                </a:gridCol>
                <a:gridCol w="1231079">
                  <a:extLst>
                    <a:ext uri="{9D8B030D-6E8A-4147-A177-3AD203B41FA5}">
                      <a16:colId xmlns:a16="http://schemas.microsoft.com/office/drawing/2014/main" xmlns="" val="11346697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Vod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DV 456-RI/ZG Melina – Tumbri</a:t>
                      </a:r>
                    </a:p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DV 434-RI/ST Melina – RHE Velebit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2421316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Vodno polje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Vrijeme isklopa [UTC]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Vremenska razlika munja-isklop [s]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Vrijeme munje [UTC]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Struja munje [kA]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1863155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MELINA  400  TUMBRI</a:t>
                      </a:r>
                      <a:r>
                        <a:rPr lang="hr-H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21.01.2018. 01:27:39.347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0,065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21.01.2018. 01:27:39.282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261,9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73828474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Melina - RHE Velebit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21.01.2018. 01:27:39.410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0,128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508063"/>
                  </a:ext>
                </a:extLst>
              </a:tr>
            </a:tbl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67B3613B-23F2-4D2D-90F8-69DE7CB63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8413534"/>
              </p:ext>
            </p:extLst>
          </p:nvPr>
        </p:nvGraphicFramePr>
        <p:xfrm>
          <a:off x="120566" y="3789040"/>
          <a:ext cx="6971714" cy="2938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53891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4"/>
            <a:ext cx="8229600" cy="994569"/>
          </a:xfrm>
        </p:spPr>
        <p:txBody>
          <a:bodyPr/>
          <a:lstStyle/>
          <a:p>
            <a:r>
              <a:rPr lang="sr-Latn-CS" altLang="sr-Latn-RS" sz="3200" dirty="0"/>
              <a:t>Amplitudna distribucija struja koreliranih udara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35596" y="1340768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dirty="0"/>
              <a:t>Korelacije na 400 kV vodovima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3C0C813D-97A8-4AF5-8FE4-028053B1D6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9848445"/>
              </p:ext>
            </p:extLst>
          </p:nvPr>
        </p:nvGraphicFramePr>
        <p:xfrm>
          <a:off x="457200" y="1844824"/>
          <a:ext cx="8232227" cy="3303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155AEE87-ABB9-4263-AF71-430174DA0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833720"/>
              </p:ext>
            </p:extLst>
          </p:nvPr>
        </p:nvGraphicFramePr>
        <p:xfrm>
          <a:off x="1979712" y="5380301"/>
          <a:ext cx="5184576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3591799">
                  <a:extLst>
                    <a:ext uri="{9D8B030D-6E8A-4147-A177-3AD203B41FA5}">
                      <a16:colId xmlns:a16="http://schemas.microsoft.com/office/drawing/2014/main" xmlns="" val="2052833487"/>
                    </a:ext>
                  </a:extLst>
                </a:gridCol>
                <a:gridCol w="1592777">
                  <a:extLst>
                    <a:ext uri="{9D8B030D-6E8A-4147-A177-3AD203B41FA5}">
                      <a16:colId xmlns:a16="http://schemas.microsoft.com/office/drawing/2014/main" xmlns="" val="25013499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Broj isklopa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82935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Najmanja amplituda udara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12,9 kA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8101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Srednja amplituda udara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69,2 kA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4122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Najveća amplituda udara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261,9 kA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7713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7438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423" y="67079"/>
            <a:ext cx="8229600" cy="994569"/>
          </a:xfrm>
        </p:spPr>
        <p:txBody>
          <a:bodyPr/>
          <a:lstStyle/>
          <a:p>
            <a:r>
              <a:rPr lang="sr-Latn-CS" altLang="sr-Latn-RS" sz="3200" dirty="0"/>
              <a:t>Amplitudna distribucija struja koreliranih udara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3036" y="1993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35819" y="1277673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dirty="0"/>
              <a:t>Korelacije na 220 kV vodovima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8D4539D1-80B5-4101-B675-8FF26B653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3267588"/>
              </p:ext>
            </p:extLst>
          </p:nvPr>
        </p:nvGraphicFramePr>
        <p:xfrm>
          <a:off x="264844" y="1647006"/>
          <a:ext cx="8748405" cy="3510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FFB0C2AD-6CF5-4570-8AAE-8A481F7D8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810007"/>
              </p:ext>
            </p:extLst>
          </p:nvPr>
        </p:nvGraphicFramePr>
        <p:xfrm>
          <a:off x="1979712" y="5301208"/>
          <a:ext cx="5184576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3591799">
                  <a:extLst>
                    <a:ext uri="{9D8B030D-6E8A-4147-A177-3AD203B41FA5}">
                      <a16:colId xmlns:a16="http://schemas.microsoft.com/office/drawing/2014/main" xmlns="" val="4159735081"/>
                    </a:ext>
                  </a:extLst>
                </a:gridCol>
                <a:gridCol w="1592777">
                  <a:extLst>
                    <a:ext uri="{9D8B030D-6E8A-4147-A177-3AD203B41FA5}">
                      <a16:colId xmlns:a16="http://schemas.microsoft.com/office/drawing/2014/main" xmlns="" val="28733849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Broj isklopa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78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91076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Najmanja amplituda udara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3,4 kA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88139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Srednja amplituda udara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54,8 kA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6395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Najveća amplituda udara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169,0 kA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3520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39767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130174"/>
            <a:ext cx="8229600" cy="994569"/>
          </a:xfrm>
        </p:spPr>
        <p:txBody>
          <a:bodyPr/>
          <a:lstStyle/>
          <a:p>
            <a:r>
              <a:rPr lang="sr-Latn-CS" altLang="sr-Latn-RS" sz="3200" dirty="0"/>
              <a:t>Amplitudna distribucija struja koreliranih udara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35596" y="1340768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dirty="0"/>
              <a:t>Korelacije na 110 kV vodovima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D7C05028-B609-41F2-B448-4944F41B9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2507206"/>
              </p:ext>
            </p:extLst>
          </p:nvPr>
        </p:nvGraphicFramePr>
        <p:xfrm>
          <a:off x="264840" y="1710100"/>
          <a:ext cx="8591157" cy="3447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7D809327-9C3E-404E-8C6E-D777AE8CF7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616809"/>
              </p:ext>
            </p:extLst>
          </p:nvPr>
        </p:nvGraphicFramePr>
        <p:xfrm>
          <a:off x="2123728" y="5373216"/>
          <a:ext cx="4896544" cy="975360"/>
        </p:xfrm>
        <a:graphic>
          <a:graphicData uri="http://schemas.openxmlformats.org/drawingml/2006/table">
            <a:tbl>
              <a:tblPr firstRow="1" firstCol="1" bandRow="1"/>
              <a:tblGrid>
                <a:gridCol w="3392255">
                  <a:extLst>
                    <a:ext uri="{9D8B030D-6E8A-4147-A177-3AD203B41FA5}">
                      <a16:colId xmlns:a16="http://schemas.microsoft.com/office/drawing/2014/main" xmlns="" val="2607694534"/>
                    </a:ext>
                  </a:extLst>
                </a:gridCol>
                <a:gridCol w="1504289">
                  <a:extLst>
                    <a:ext uri="{9D8B030D-6E8A-4147-A177-3AD203B41FA5}">
                      <a16:colId xmlns:a16="http://schemas.microsoft.com/office/drawing/2014/main" xmlns="" val="874626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Broj isklopa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604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8194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Najmanja amplituda udara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1,6 kA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2573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Srednja amplituda udara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29,5 kA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7725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Najveća amplituda udara</a:t>
                      </a:r>
                      <a:endParaRPr lang="hr-H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244,5 kA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360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3310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sr-Latn-CS" altLang="sr-Latn-RS" sz="2800" dirty="0"/>
              <a:t>Korelacija isklopa prekidača i bliskih udara munja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hr-HR" sz="2000" dirty="0"/>
              <a:t>284 isklopa prekidača koreliranih s bliskim udarima munja u 2018. godini (udari do 3000 m od prekidača)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BB16952F-43D0-49FF-997E-4415E4A6F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014558"/>
              </p:ext>
            </p:extLst>
          </p:nvPr>
        </p:nvGraphicFramePr>
        <p:xfrm>
          <a:off x="179512" y="2276872"/>
          <a:ext cx="4248472" cy="3665220"/>
        </p:xfrm>
        <a:graphic>
          <a:graphicData uri="http://schemas.openxmlformats.org/drawingml/2006/table">
            <a:tbl>
              <a:tblPr firstRow="1" firstCol="1" bandRow="1"/>
              <a:tblGrid>
                <a:gridCol w="936104">
                  <a:extLst>
                    <a:ext uri="{9D8B030D-6E8A-4147-A177-3AD203B41FA5}">
                      <a16:colId xmlns:a16="http://schemas.microsoft.com/office/drawing/2014/main" xmlns="" val="94374738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8760052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181952172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27604527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Stanica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Napon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Polje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Br. isklopa uslijed bliskih udara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80953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KONJSKO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BILICE/2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17215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KONJSKO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BILICE/1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6746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BRINJE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SENJ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83461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BRINJE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KONJSKO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480892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SENJ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BRINJE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84574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ZAK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MOSTAR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067905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KONJSKO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ORLOV/1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44592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MRACLIN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BRINJE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1527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PLAT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TREBINJE1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35806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GRAČAC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V POPIN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87910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V PO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GRAČAC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29260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TE PLO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RAŠA/1D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15076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VOŠT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 BLATO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49966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 BBL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VOŠT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665697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KOMOLAC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TREBINJE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46473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JEL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GLUN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13431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KOMOLAC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SRĐ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945524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E58C5F0A-888E-45C6-8851-BF2A499B0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914004"/>
              </p:ext>
            </p:extLst>
          </p:nvPr>
        </p:nvGraphicFramePr>
        <p:xfrm>
          <a:off x="4572000" y="2276872"/>
          <a:ext cx="4248472" cy="3665220"/>
        </p:xfrm>
        <a:graphic>
          <a:graphicData uri="http://schemas.openxmlformats.org/drawingml/2006/table">
            <a:tbl>
              <a:tblPr firstRow="1" firstCol="1" bandRow="1"/>
              <a:tblGrid>
                <a:gridCol w="936104">
                  <a:extLst>
                    <a:ext uri="{9D8B030D-6E8A-4147-A177-3AD203B41FA5}">
                      <a16:colId xmlns:a16="http://schemas.microsoft.com/office/drawing/2014/main" xmlns="" val="10336054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96346220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115858106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64455284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Stanica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Napon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Polje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Br. isklopa uslijed bliskih udara</a:t>
                      </a:r>
                      <a:endParaRPr lang="hr-H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66536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PLAT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SRĐ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968125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SRĐ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PLAT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76343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LUKO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VOŠT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49335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VOŠT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LUKO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08717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SENJ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OTOČAC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103772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KOMOLAC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RUDINE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4778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MELINA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SUŠAK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777392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SRĐ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KOMOLAC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99821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BIOGRAD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ZADAR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108428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EVP VRA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VINOD/1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32807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KRAL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ZAK/1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26590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KRAL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ZAK/2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32253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SENJ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 VRATAR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332847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VIN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EVP VRAT/1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55525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ZAK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KRALJ/1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897714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ZAK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KRALJ/2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70850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OTOČAC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53035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 SENJ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6860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853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58167"/>
            <a:ext cx="8229600" cy="994569"/>
          </a:xfrm>
        </p:spPr>
        <p:txBody>
          <a:bodyPr/>
          <a:lstStyle/>
          <a:p>
            <a:r>
              <a:rPr lang="sr-Latn-CS" altLang="sr-Latn-RS" sz="3000" dirty="0"/>
              <a:t>Karakteristični podaci o atmosferskim pražnjenjima 2009. – 2018.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7701329B-123E-4454-BAE0-974E933FF8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043988"/>
              </p:ext>
            </p:extLst>
          </p:nvPr>
        </p:nvGraphicFramePr>
        <p:xfrm>
          <a:off x="323529" y="1340768"/>
          <a:ext cx="8496942" cy="5112135"/>
        </p:xfrm>
        <a:graphic>
          <a:graphicData uri="http://schemas.openxmlformats.org/drawingml/2006/table">
            <a:tbl>
              <a:tblPr firstRow="1" firstCol="1" bandRow="1"/>
              <a:tblGrid>
                <a:gridCol w="1728191">
                  <a:extLst>
                    <a:ext uri="{9D8B030D-6E8A-4147-A177-3AD203B41FA5}">
                      <a16:colId xmlns:a16="http://schemas.microsoft.com/office/drawing/2014/main" xmlns="" val="241918513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3715143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904985277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41993574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1002296466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xmlns="" val="244189096"/>
                    </a:ext>
                  </a:extLst>
                </a:gridCol>
              </a:tblGrid>
              <a:tr h="366908">
                <a:tc grid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400 kV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 kV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kV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Ukupno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26178655"/>
                  </a:ext>
                </a:extLst>
              </a:tr>
              <a:tr h="489930">
                <a:tc grid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Duljina vodova [km]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1.676,225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1.606,394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5.330,690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8.613,309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6294410"/>
                  </a:ext>
                </a:extLst>
              </a:tr>
              <a:tr h="489930">
                <a:tc grid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Površina alarmnih zona vodova [km</a:t>
                      </a:r>
                      <a:r>
                        <a:rPr lang="hr-HR" sz="16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]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3.391,696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3.296,037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11.464,578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18.152,311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80314493"/>
                  </a:ext>
                </a:extLst>
              </a:tr>
              <a:tr h="244964">
                <a:tc gridSpan="6"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665024335"/>
                  </a:ext>
                </a:extLst>
              </a:tr>
              <a:tr h="366908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400 kV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 kV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kV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Ukupno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67277055"/>
                  </a:ext>
                </a:extLst>
              </a:tr>
              <a:tr h="489930">
                <a:tc rowSpan="3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2018.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udara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154.919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124.866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497.733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777.518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35036104"/>
                  </a:ext>
                </a:extLst>
              </a:tr>
              <a:tr h="497235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udara / 100 km duljine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9.242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7.773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9.337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9.027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1421129"/>
                  </a:ext>
                </a:extLst>
              </a:tr>
              <a:tr h="48993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Gustoća udara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45,68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37,88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43,41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42,83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39593256"/>
                  </a:ext>
                </a:extLst>
              </a:tr>
              <a:tr h="489930">
                <a:tc rowSpan="3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Ukupno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2009. – 2018.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* normirano na 1 godinu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udara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43.663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40.513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154.235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238.411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51608994"/>
                  </a:ext>
                </a:extLst>
              </a:tr>
              <a:tr h="497235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udara / 100 km duljine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3.075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3.258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3.259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3.217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686717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Gustoća udara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19,77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19,85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19,81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19,84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83394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7628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58167"/>
            <a:ext cx="8229600" cy="994569"/>
          </a:xfrm>
        </p:spPr>
        <p:txBody>
          <a:bodyPr/>
          <a:lstStyle/>
          <a:p>
            <a:r>
              <a:rPr lang="sr-Latn-CS" altLang="sr-Latn-RS" sz="3000" dirty="0"/>
              <a:t>Karakteristični podaci o koreliranim isklopima 2013. – 2018.</a:t>
            </a:r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435AA3A3-62D0-486F-9D22-D6C04B01C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69028"/>
              </p:ext>
            </p:extLst>
          </p:nvPr>
        </p:nvGraphicFramePr>
        <p:xfrm>
          <a:off x="179512" y="1196752"/>
          <a:ext cx="8784975" cy="5568450"/>
        </p:xfrm>
        <a:graphic>
          <a:graphicData uri="http://schemas.openxmlformats.org/drawingml/2006/table">
            <a:tbl>
              <a:tblPr firstRow="1" firstCol="1" bandRow="1"/>
              <a:tblGrid>
                <a:gridCol w="1895797">
                  <a:extLst>
                    <a:ext uri="{9D8B030D-6E8A-4147-A177-3AD203B41FA5}">
                      <a16:colId xmlns:a16="http://schemas.microsoft.com/office/drawing/2014/main" xmlns="" val="3848237715"/>
                    </a:ext>
                  </a:extLst>
                </a:gridCol>
                <a:gridCol w="1895797">
                  <a:extLst>
                    <a:ext uri="{9D8B030D-6E8A-4147-A177-3AD203B41FA5}">
                      <a16:colId xmlns:a16="http://schemas.microsoft.com/office/drawing/2014/main" xmlns="" val="1941515317"/>
                    </a:ext>
                  </a:extLst>
                </a:gridCol>
                <a:gridCol w="1349373">
                  <a:extLst>
                    <a:ext uri="{9D8B030D-6E8A-4147-A177-3AD203B41FA5}">
                      <a16:colId xmlns:a16="http://schemas.microsoft.com/office/drawing/2014/main" xmlns="" val="1989288013"/>
                    </a:ext>
                  </a:extLst>
                </a:gridCol>
                <a:gridCol w="1352886">
                  <a:extLst>
                    <a:ext uri="{9D8B030D-6E8A-4147-A177-3AD203B41FA5}">
                      <a16:colId xmlns:a16="http://schemas.microsoft.com/office/drawing/2014/main" xmlns="" val="3758564679"/>
                    </a:ext>
                  </a:extLst>
                </a:gridCol>
                <a:gridCol w="1352886">
                  <a:extLst>
                    <a:ext uri="{9D8B030D-6E8A-4147-A177-3AD203B41FA5}">
                      <a16:colId xmlns:a16="http://schemas.microsoft.com/office/drawing/2014/main" xmlns="" val="3134086503"/>
                    </a:ext>
                  </a:extLst>
                </a:gridCol>
                <a:gridCol w="938236">
                  <a:extLst>
                    <a:ext uri="{9D8B030D-6E8A-4147-A177-3AD203B41FA5}">
                      <a16:colId xmlns:a16="http://schemas.microsoft.com/office/drawing/2014/main" xmlns="" val="2640569881"/>
                    </a:ext>
                  </a:extLst>
                </a:gridCol>
              </a:tblGrid>
              <a:tr h="264994">
                <a:tc grid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400 kV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 kV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kV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Ukupno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9968182"/>
                  </a:ext>
                </a:extLst>
              </a:tr>
              <a:tr h="353846">
                <a:tc grid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Broj vodova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299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340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9784588"/>
                  </a:ext>
                </a:extLst>
              </a:tr>
              <a:tr h="353846">
                <a:tc grid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Duljina vodova [km]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1.676,225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1.606,394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5.330,690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8.613,309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6665323"/>
                  </a:ext>
                </a:extLst>
              </a:tr>
              <a:tr h="353846">
                <a:tc grid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Površina alarmnih zona vodova [km</a:t>
                      </a:r>
                      <a:r>
                        <a:rPr lang="hr-HR" sz="12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]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3.391,696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3.296,037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11.464,578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18.152,311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1912379"/>
                  </a:ext>
                </a:extLst>
              </a:tr>
              <a:tr h="187054">
                <a:tc gridSpan="6">
                  <a:txBody>
                    <a:bodyPr/>
                    <a:lstStyle/>
                    <a:p>
                      <a:pPr marL="588645"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1199794"/>
                  </a:ext>
                </a:extLst>
              </a:tr>
              <a:tr h="264994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400 kV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220 kV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kV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Ukupno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8461584"/>
                  </a:ext>
                </a:extLst>
              </a:tr>
              <a:tr h="353846">
                <a:tc rowSpan="5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vodnih polja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35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63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512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610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56678151"/>
                  </a:ext>
                </a:extLst>
              </a:tr>
              <a:tr h="3538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isklopa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791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1.394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11.396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13.581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15096087"/>
                  </a:ext>
                </a:extLst>
              </a:tr>
              <a:tr h="3538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isklopa / br. vodnih polja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22,600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22,127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22,258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22,264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34821012"/>
                  </a:ext>
                </a:extLst>
              </a:tr>
              <a:tr h="3538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korelacija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604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688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44592124"/>
                  </a:ext>
                </a:extLst>
              </a:tr>
              <a:tr h="37411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korelacija / 100 km duljine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0,358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4,856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11,331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7,988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0607888"/>
                  </a:ext>
                </a:extLst>
              </a:tr>
              <a:tr h="353846">
                <a:tc rowSpan="5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Ukupno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2013. – 2018.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* normirano na 1 godinu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vodnih polja**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35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63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512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610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28549490"/>
                  </a:ext>
                </a:extLst>
              </a:tr>
              <a:tr h="3538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isklopa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613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1.252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11.001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12.866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07360288"/>
                  </a:ext>
                </a:extLst>
              </a:tr>
              <a:tr h="3538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isklopa / br. vodnih polja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17.524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19.878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21.485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21.092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65886261"/>
                  </a:ext>
                </a:extLst>
              </a:tr>
              <a:tr h="3538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korelacija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2,7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36,2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304,7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343,5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24262303"/>
                  </a:ext>
                </a:extLst>
              </a:tr>
              <a:tr h="37411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Br. korelacija / 100 km duljine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0,159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2,251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5,715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40385" algn="l"/>
                          <a:tab pos="449580" algn="l"/>
                        </a:tabLs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3,988</a:t>
                      </a:r>
                      <a:endParaRPr lang="hr-H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84211105"/>
                  </a:ext>
                </a:extLst>
              </a:tr>
              <a:tr h="187054">
                <a:tc gridSpan="6"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540385" algn="l"/>
                        </a:tabLst>
                      </a:pPr>
                      <a:r>
                        <a:rPr lang="hr-HR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** broj vodnih polja se kroz godine mijenja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7846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2837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lvl="1"/>
            <a:r>
              <a:rPr lang="hr-HR" sz="3200" dirty="0">
                <a:latin typeface="+mj-lt"/>
              </a:rPr>
              <a:t>Praćenje rada sustava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46164"/>
            <a:ext cx="8229600" cy="5695204"/>
          </a:xfrm>
        </p:spPr>
        <p:txBody>
          <a:bodyPr/>
          <a:lstStyle/>
          <a:p>
            <a:pPr algn="just"/>
            <a:r>
              <a:rPr lang="hr-HR" sz="2000" dirty="0"/>
              <a:t>Praćenje povezanosti na UDW baze podataka SCADA sustava tokom 2018. godine</a:t>
            </a:r>
          </a:p>
          <a:p>
            <a:pPr algn="just"/>
            <a:endParaRPr lang="hr-HR" sz="2000" dirty="0"/>
          </a:p>
          <a:p>
            <a:pPr algn="just"/>
            <a:endParaRPr lang="hr-HR" sz="2000" dirty="0"/>
          </a:p>
          <a:p>
            <a:pPr algn="just"/>
            <a:endParaRPr lang="hr-HR" sz="2000" dirty="0"/>
          </a:p>
          <a:p>
            <a:pPr algn="just"/>
            <a:endParaRPr lang="hr-HR" sz="2000" dirty="0"/>
          </a:p>
          <a:p>
            <a:pPr algn="just"/>
            <a:endParaRPr lang="hr-HR" sz="2000" dirty="0"/>
          </a:p>
          <a:p>
            <a:pPr algn="just"/>
            <a:endParaRPr lang="hr-HR" sz="2000" dirty="0"/>
          </a:p>
          <a:p>
            <a:pPr algn="just"/>
            <a:endParaRPr lang="hr-HR" sz="2000" dirty="0"/>
          </a:p>
          <a:p>
            <a:pPr algn="just"/>
            <a:endParaRPr lang="hr-HR" sz="2000" dirty="0"/>
          </a:p>
          <a:p>
            <a:pPr algn="just"/>
            <a:r>
              <a:rPr lang="hr-HR" sz="2000" dirty="0"/>
              <a:t>Praćenje ažuriranja sheme prijenosne mreže u SLAP-u  tokom 2018. godine</a:t>
            </a:r>
          </a:p>
          <a:p>
            <a:pPr algn="just"/>
            <a:endParaRPr lang="hr-HR" sz="2000" dirty="0"/>
          </a:p>
          <a:p>
            <a:pPr algn="just"/>
            <a:endParaRPr lang="hr-HR" sz="2000" dirty="0"/>
          </a:p>
        </p:txBody>
      </p:sp>
      <p:pic>
        <p:nvPicPr>
          <p:cNvPr id="44042" name="Picture 13" descr="D:\FER\FER_logo\logo_H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>
            <a:fillRect/>
          </a:stretch>
        </p:blipFill>
        <p:spPr bwMode="auto">
          <a:xfrm>
            <a:off x="8532813" y="65088"/>
            <a:ext cx="503237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973E63BB-5578-4033-9FC7-CEF46623E2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5187917"/>
              </p:ext>
            </p:extLst>
          </p:nvPr>
        </p:nvGraphicFramePr>
        <p:xfrm>
          <a:off x="539552" y="1700807"/>
          <a:ext cx="7993261" cy="2952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06C9283C-4FAE-45CB-9228-1F1FD1BBE5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4822972"/>
              </p:ext>
            </p:extLst>
          </p:nvPr>
        </p:nvGraphicFramePr>
        <p:xfrm>
          <a:off x="457200" y="5197238"/>
          <a:ext cx="8075613" cy="1578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446423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5239</TotalTime>
  <Words>6796</Words>
  <Application>Microsoft Office PowerPoint</Application>
  <PresentationFormat>On-screen Show (4:3)</PresentationFormat>
  <Paragraphs>1335</Paragraphs>
  <Slides>53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Calibri</vt:lpstr>
      <vt:lpstr>Cambria Math</vt:lpstr>
      <vt:lpstr>Times New Roman</vt:lpstr>
      <vt:lpstr>Default Design</vt:lpstr>
      <vt:lpstr>Image</vt:lpstr>
      <vt:lpstr>Visio.Drawing.11</vt:lpstr>
      <vt:lpstr>Korelacije ispada visokonaponskih dalekovoda i atmosferskih pražnjenja</vt:lpstr>
      <vt:lpstr>SLAP kao funkcija vođenja sustava u NDC-u</vt:lpstr>
      <vt:lpstr>Rad sustava za lociranje atmosferskih pražnjenja</vt:lpstr>
      <vt:lpstr>Mreža senzora 2018</vt:lpstr>
      <vt:lpstr>Mreža senzora 2018</vt:lpstr>
      <vt:lpstr>Učinkovitost detekcije SLAP-a</vt:lpstr>
      <vt:lpstr>Učinkovitost detekcije SLAP-a</vt:lpstr>
      <vt:lpstr>Određivanje amplitude struje atm. pražnjenja</vt:lpstr>
      <vt:lpstr>Amplitudna distribucija struja munja</vt:lpstr>
      <vt:lpstr>Broj atmosferskih pražnjenja</vt:lpstr>
      <vt:lpstr>Broj atmosferskih pražnjenja</vt:lpstr>
      <vt:lpstr>Detekcija atm. pražnjenja u zemlju po amplitudi</vt:lpstr>
      <vt:lpstr>PowerPoint Presentation</vt:lpstr>
      <vt:lpstr>PowerPoint Presentation</vt:lpstr>
      <vt:lpstr>Točnost lociranja</vt:lpstr>
      <vt:lpstr>Točnost lociranja sustava</vt:lpstr>
      <vt:lpstr>Srednja greška lociranja 2009. – 2017.</vt:lpstr>
      <vt:lpstr>Točnost lociranja sustava</vt:lpstr>
      <vt:lpstr>Bliski udar uz pojavu induciranog prenapona </vt:lpstr>
      <vt:lpstr>Udar u dalekovodni stup ili zaštitno uže</vt:lpstr>
      <vt:lpstr>Direktni udar u fazni vodič</vt:lpstr>
      <vt:lpstr>Korelacija isklopa prekidača i munja</vt:lpstr>
      <vt:lpstr>Korelacija kvara s udarom munje</vt:lpstr>
      <vt:lpstr>Komponente korelacijske metode</vt:lpstr>
      <vt:lpstr>PowerPoint Presentation</vt:lpstr>
      <vt:lpstr>Algoritam za grupiranje atm. pražnjenja</vt:lpstr>
      <vt:lpstr>Višestrukost atm. pražnjenja za Hrv.</vt:lpstr>
      <vt:lpstr>Prostorna korelacija</vt:lpstr>
      <vt:lpstr>Udari munja u 400 kV vodove u 2018. godini</vt:lpstr>
      <vt:lpstr>Određivanje kritičnih segmenata vodova po izloženosti udarima munja</vt:lpstr>
      <vt:lpstr>Kritični segmenti trase dalekovoda</vt:lpstr>
      <vt:lpstr>Djelovanje zaštite pri isklopu prekidača uslijed udara munje</vt:lpstr>
      <vt:lpstr>Signali isklopa prekidača s obzirom na uzrok</vt:lpstr>
      <vt:lpstr>Analiza isklopa prekidača uslijed naredbe isklopa</vt:lpstr>
      <vt:lpstr>Praćenje topologije mreže</vt:lpstr>
      <vt:lpstr>Model elemenata EES-a u SLAP-u</vt:lpstr>
      <vt:lpstr>Primjer sheme na stvarnoj mreži</vt:lpstr>
      <vt:lpstr>Ulazni podaci u korelator o događajima u mreži</vt:lpstr>
      <vt:lpstr>Parametri vremenske korelacije</vt:lpstr>
      <vt:lpstr>Isklopi prekidača u mreži dobiveni iz SCADA sustava</vt:lpstr>
      <vt:lpstr>Korelacija udara munja s proradom relejne zaštite</vt:lpstr>
      <vt:lpstr>Struje munja korelirane s isklopima prekidača</vt:lpstr>
      <vt:lpstr>Učestalost isklopa pri pojavi struje munje</vt:lpstr>
      <vt:lpstr>Klase dalekovoda po isklopima uslijed munja</vt:lpstr>
      <vt:lpstr>Lista isklopa koreliranih s udarima munja</vt:lpstr>
      <vt:lpstr>Amplitudna distribucija struja koreliranih udara</vt:lpstr>
      <vt:lpstr>Amplitudna distribucija struja koreliranih udara</vt:lpstr>
      <vt:lpstr>Amplitudna distribucija struja koreliranih udara</vt:lpstr>
      <vt:lpstr>Amplitudna distribucija struja koreliranih udara</vt:lpstr>
      <vt:lpstr>Korelacija isklopa prekidača i bliskih udara munja</vt:lpstr>
      <vt:lpstr>Karakteristični podaci o atmosferskim pražnjenjima 2009. – 2018.</vt:lpstr>
      <vt:lpstr>Karakteristični podaci o koreliranim isklopima 2013. – 2018.</vt:lpstr>
      <vt:lpstr>Praćenje rada sustava</vt:lpstr>
    </vt:vector>
  </TitlesOfParts>
  <Company>HEP - Prijenos d.o.o.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SLAP Statistika 2017 Prezentacija</dc:title>
  <dc:creator>Bojan Franc</dc:creator>
  <cp:lastModifiedBy>BF</cp:lastModifiedBy>
  <cp:revision>221</cp:revision>
  <cp:lastPrinted>2013-09-16T10:50:29Z</cp:lastPrinted>
  <dcterms:created xsi:type="dcterms:W3CDTF">2005-09-07T12:41:00Z</dcterms:created>
  <dcterms:modified xsi:type="dcterms:W3CDTF">2019-05-13T07:06:56Z</dcterms:modified>
</cp:coreProperties>
</file>